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Lst>
  <p:notesMasterIdLst>
    <p:notesMasterId r:id="rId14"/>
  </p:notesMasterIdLst>
  <p:sldIdLst>
    <p:sldId id="283" r:id="rId3"/>
    <p:sldId id="264" r:id="rId4"/>
    <p:sldId id="279" r:id="rId5"/>
    <p:sldId id="281" r:id="rId6"/>
    <p:sldId id="282" r:id="rId7"/>
    <p:sldId id="298" r:id="rId8"/>
    <p:sldId id="299" r:id="rId9"/>
    <p:sldId id="300" r:id="rId10"/>
    <p:sldId id="301" r:id="rId11"/>
    <p:sldId id="284" r:id="rId12"/>
    <p:sldId id="273" r:id="rId13"/>
  </p:sldIdLst>
  <p:sldSz cx="6858000" cy="9906000" type="A4"/>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3DF"/>
    <a:srgbClr val="FFFFFF"/>
    <a:srgbClr val="222324"/>
    <a:srgbClr val="99CCFF"/>
    <a:srgbClr val="000000"/>
    <a:srgbClr val="FFC114"/>
    <a:srgbClr val="7E7E7E"/>
    <a:srgbClr val="00D2C5"/>
    <a:srgbClr val="141515"/>
    <a:srgbClr val="151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2494" autoAdjust="0"/>
  </p:normalViewPr>
  <p:slideViewPr>
    <p:cSldViewPr snapToGrid="0">
      <p:cViewPr>
        <p:scale>
          <a:sx n="150" d="100"/>
          <a:sy n="150" d="100"/>
        </p:scale>
        <p:origin x="1770" y="-109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xpdocs\Research\Equities\Modelos\AgF&amp;B\3.%20Data%20Base\Prices%20Panel%20v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xpdocs\Research\Equities\Modelos\AgF&amp;B\3.%20Data%20Base\Comit&#234;%20de%20Commoditi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33170760004356E-2"/>
          <c:y val="3.757647128094916E-2"/>
          <c:w val="0.91021898207177909"/>
          <c:h val="0.85771562096746068"/>
        </c:manualLayout>
      </c:layout>
      <c:stockChart>
        <c:ser>
          <c:idx val="0"/>
          <c:order val="0"/>
          <c:tx>
            <c:strRef>
              <c:f>Weekly!$AV$14</c:f>
              <c:strCache>
                <c:ptCount val="1"/>
                <c:pt idx="0">
                  <c:v>o</c:v>
                </c:pt>
              </c:strCache>
            </c:strRef>
          </c:tx>
          <c:spPr>
            <a:ln w="25400" cap="rnd">
              <a:noFill/>
              <a:round/>
            </a:ln>
            <a:effectLst/>
          </c:spPr>
          <c:marker>
            <c:symbol val="none"/>
          </c:marker>
          <c:cat>
            <c:strRef>
              <c:f>Weekly!$B$57:$B$226</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Weekly!$AV$57:$AV$230</c:f>
              <c:numCache>
                <c:formatCode>_-[$$-409]* #,##0.00_ ;_-[$$-409]* \-#,##0.00\ ;_-[$$-409]* "-"??_ ;_-@_ </c:formatCode>
                <c:ptCount val="71"/>
                <c:pt idx="0">
                  <c:v>6.18025</c:v>
                </c:pt>
                <c:pt idx="1">
                  <c:v>6.1058000000000003</c:v>
                </c:pt>
                <c:pt idx="2">
                  <c:v>6.0709</c:v>
                </c:pt>
                <c:pt idx="3">
                  <c:v>5.9111500000000001</c:v>
                </c:pt>
                <c:pt idx="4">
                  <c:v>5.8414999999999999</c:v>
                </c:pt>
                <c:pt idx="5">
                  <c:v>5.8061999999999996</c:v>
                </c:pt>
                <c:pt idx="6">
                  <c:v>5.7046999999999999</c:v>
                </c:pt>
                <c:pt idx="7">
                  <c:v>5.7324000000000002</c:v>
                </c:pt>
                <c:pt idx="8">
                  <c:v>5.8853499999999999</c:v>
                </c:pt>
                <c:pt idx="9">
                  <c:v>5.7878999999999996</c:v>
                </c:pt>
                <c:pt idx="10">
                  <c:v>5.7396000000000003</c:v>
                </c:pt>
                <c:pt idx="11">
                  <c:v>5.7293500000000002</c:v>
                </c:pt>
                <c:pt idx="12">
                  <c:v>5.76105</c:v>
                </c:pt>
                <c:pt idx="13">
                  <c:v>5.8432000000000004</c:v>
                </c:pt>
                <c:pt idx="14">
                  <c:v>5.8655499999999998</c:v>
                </c:pt>
                <c:pt idx="15">
                  <c:v>5.8072999999999997</c:v>
                </c:pt>
                <c:pt idx="16">
                  <c:v>5.68405</c:v>
                </c:pt>
                <c:pt idx="17">
                  <c:v>5.6578499999999998</c:v>
                </c:pt>
                <c:pt idx="18">
                  <c:v>5.6555499999999999</c:v>
                </c:pt>
                <c:pt idx="19">
                  <c:v>5.6632499999999997</c:v>
                </c:pt>
                <c:pt idx="20">
                  <c:v>5.6467499999999999</c:v>
                </c:pt>
                <c:pt idx="21">
                  <c:v>5.7227499999999996</c:v>
                </c:pt>
                <c:pt idx="22">
                  <c:v>5.5593500000000002</c:v>
                </c:pt>
                <c:pt idx="23">
                  <c:v>5.5438999999999998</c:v>
                </c:pt>
                <c:pt idx="24">
                  <c:v>5.5132000000000003</c:v>
                </c:pt>
                <c:pt idx="25">
                  <c:v>5.4855999999999998</c:v>
                </c:pt>
                <c:pt idx="26">
                  <c:v>5.4211999999999998</c:v>
                </c:pt>
                <c:pt idx="27">
                  <c:v>5.5589000000000004</c:v>
                </c:pt>
                <c:pt idx="28">
                  <c:v>5.5789999999999997</c:v>
                </c:pt>
                <c:pt idx="29">
                  <c:v>5.56325</c:v>
                </c:pt>
                <c:pt idx="30">
                  <c:v>5.5419999999999998</c:v>
                </c:pt>
                <c:pt idx="31">
                  <c:v>5.4340000000000002</c:v>
                </c:pt>
                <c:pt idx="32">
                  <c:v>5.4009</c:v>
                </c:pt>
                <c:pt idx="33">
                  <c:v>5.4226999999999999</c:v>
                </c:pt>
                <c:pt idx="34">
                  <c:v>5.4303499999999998</c:v>
                </c:pt>
                <c:pt idx="35">
                  <c:v>5.4134000000000002</c:v>
                </c:pt>
                <c:pt idx="36">
                  <c:v>5.3548499999999999</c:v>
                </c:pt>
                <c:pt idx="37">
                  <c:v>5.3237500000000004</c:v>
                </c:pt>
                <c:pt idx="38">
                  <c:v>5.3430999999999997</c:v>
                </c:pt>
                <c:pt idx="39">
                  <c:v>5.3375000000000004</c:v>
                </c:pt>
                <c:pt idx="40">
                  <c:v>5.5219500000000004</c:v>
                </c:pt>
                <c:pt idx="41">
                  <c:v>5.4085000000000001</c:v>
                </c:pt>
                <c:pt idx="42">
                  <c:v>5.3896499999999996</c:v>
                </c:pt>
                <c:pt idx="43">
                  <c:v>5.3744500000000004</c:v>
                </c:pt>
                <c:pt idx="44">
                  <c:v>5.3323499999999999</c:v>
                </c:pt>
                <c:pt idx="45">
                  <c:v>5.2965</c:v>
                </c:pt>
                <c:pt idx="46">
                  <c:v>5.4032499999999999</c:v>
                </c:pt>
                <c:pt idx="47">
                  <c:v>5.3367500000000003</c:v>
                </c:pt>
                <c:pt idx="48">
                  <c:v>5.4394999999999998</c:v>
                </c:pt>
                <c:pt idx="49">
                  <c:v>5.4189999999999996</c:v>
                </c:pt>
                <c:pt idx="50">
                  <c:v>5.5430000000000001</c:v>
                </c:pt>
                <c:pt idx="51">
                  <c:v>5.5438499999999999</c:v>
                </c:pt>
                <c:pt idx="52">
                  <c:v>5.4226999999999999</c:v>
                </c:pt>
                <c:pt idx="53">
                  <c:v>5.3712499999999999</c:v>
                </c:pt>
                <c:pt idx="54">
                  <c:v>5.3698499999999996</c:v>
                </c:pt>
                <c:pt idx="55">
                  <c:v>5.2899000000000003</c:v>
                </c:pt>
                <c:pt idx="56">
                  <c:v>5.2576000000000001</c:v>
                </c:pt>
                <c:pt idx="57">
                  <c:v>5.2170500000000004</c:v>
                </c:pt>
                <c:pt idx="58">
                  <c:v>5.2195499999999999</c:v>
                </c:pt>
                <c:pt idx="59">
                  <c:v>5.1767500000000002</c:v>
                </c:pt>
                <c:pt idx="60">
                  <c:v>5.1304999999999996</c:v>
                </c:pt>
                <c:pt idx="61">
                  <c:v>5.2445000000000004</c:v>
                </c:pt>
                <c:pt idx="62">
                  <c:v>5.3236999999999997</c:v>
                </c:pt>
                <c:pt idx="63">
                  <c:v>5.3140499999999999</c:v>
                </c:pt>
                <c:pt idx="64">
                  <c:v>5.2388000000000003</c:v>
                </c:pt>
                <c:pt idx="65">
                  <c:v>5.1572500000000003</c:v>
                </c:pt>
                <c:pt idx="66">
                  <c:v>5.0039499999999997</c:v>
                </c:pt>
                <c:pt idx="67">
                  <c:v>4.9785500000000003</c:v>
                </c:pt>
                <c:pt idx="68">
                  <c:v>4.9802</c:v>
                </c:pt>
                <c:pt idx="69">
                  <c:v>4.9562499999999998</c:v>
                </c:pt>
                <c:pt idx="70">
                  <c:v>4.8936999999999999</c:v>
                </c:pt>
              </c:numCache>
            </c:numRef>
          </c:val>
          <c:smooth val="0"/>
          <c:extLst>
            <c:ext xmlns:c16="http://schemas.microsoft.com/office/drawing/2014/chart" uri="{C3380CC4-5D6E-409C-BE32-E72D297353CC}">
              <c16:uniqueId val="{00000000-543B-4F06-B325-E6BD57DAC4FC}"/>
            </c:ext>
          </c:extLst>
        </c:ser>
        <c:ser>
          <c:idx val="1"/>
          <c:order val="1"/>
          <c:tx>
            <c:strRef>
              <c:f>Weekly!$AW$14</c:f>
              <c:strCache>
                <c:ptCount val="1"/>
                <c:pt idx="0">
                  <c:v>h</c:v>
                </c:pt>
              </c:strCache>
            </c:strRef>
          </c:tx>
          <c:spPr>
            <a:ln w="25400" cap="rnd">
              <a:noFill/>
              <a:round/>
            </a:ln>
            <a:effectLst/>
          </c:spPr>
          <c:marker>
            <c:symbol val="none"/>
          </c:marker>
          <c:cat>
            <c:strRef>
              <c:f>Weekly!$B$57:$B$226</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Weekly!$AW$57:$AW$230</c:f>
              <c:numCache>
                <c:formatCode>_-[$$-409]* #,##0.00_ ;_-[$$-409]* \-#,##0.00\ ;_-[$$-409]* "-"??_ ;_-@_ </c:formatCode>
                <c:ptCount val="71"/>
                <c:pt idx="0">
                  <c:v>6.1155499999999998</c:v>
                </c:pt>
                <c:pt idx="1">
                  <c:v>6.0949</c:v>
                </c:pt>
                <c:pt idx="2">
                  <c:v>6.0317499999999997</c:v>
                </c:pt>
                <c:pt idx="3">
                  <c:v>5.8930999999999996</c:v>
                </c:pt>
                <c:pt idx="4">
                  <c:v>5.8068999999999997</c:v>
                </c:pt>
                <c:pt idx="5">
                  <c:v>5.7877000000000001</c:v>
                </c:pt>
                <c:pt idx="6">
                  <c:v>5.7324000000000002</c:v>
                </c:pt>
                <c:pt idx="7">
                  <c:v>5.8853499999999999</c:v>
                </c:pt>
                <c:pt idx="8">
                  <c:v>5.8853499999999999</c:v>
                </c:pt>
                <c:pt idx="9">
                  <c:v>5.8559999999999999</c:v>
                </c:pt>
                <c:pt idx="10">
                  <c:v>5.7293500000000002</c:v>
                </c:pt>
                <c:pt idx="11">
                  <c:v>5.7651000000000003</c:v>
                </c:pt>
                <c:pt idx="12">
                  <c:v>5.8432000000000004</c:v>
                </c:pt>
                <c:pt idx="13">
                  <c:v>6.0121500000000001</c:v>
                </c:pt>
                <c:pt idx="14">
                  <c:v>5.8866500000000004</c:v>
                </c:pt>
                <c:pt idx="15">
                  <c:v>5.8072999999999997</c:v>
                </c:pt>
                <c:pt idx="16">
                  <c:v>5.6747500000000004</c:v>
                </c:pt>
                <c:pt idx="17">
                  <c:v>5.7458499999999999</c:v>
                </c:pt>
                <c:pt idx="18">
                  <c:v>5.6820500000000003</c:v>
                </c:pt>
                <c:pt idx="19">
                  <c:v>5.7160000000000002</c:v>
                </c:pt>
                <c:pt idx="20">
                  <c:v>5.7227499999999996</c:v>
                </c:pt>
                <c:pt idx="21">
                  <c:v>5.6733500000000001</c:v>
                </c:pt>
                <c:pt idx="22">
                  <c:v>5.5743999999999998</c:v>
                </c:pt>
                <c:pt idx="23">
                  <c:v>5.5132000000000003</c:v>
                </c:pt>
                <c:pt idx="24">
                  <c:v>5.56365</c:v>
                </c:pt>
                <c:pt idx="25">
                  <c:v>5.4587500000000002</c:v>
                </c:pt>
                <c:pt idx="26">
                  <c:v>5.5765500000000001</c:v>
                </c:pt>
                <c:pt idx="27">
                  <c:v>5.5892999999999997</c:v>
                </c:pt>
                <c:pt idx="28">
                  <c:v>5.5670999999999999</c:v>
                </c:pt>
                <c:pt idx="29">
                  <c:v>5.6015499999999996</c:v>
                </c:pt>
                <c:pt idx="30">
                  <c:v>5.5075000000000003</c:v>
                </c:pt>
                <c:pt idx="31">
                  <c:v>5.4424000000000001</c:v>
                </c:pt>
                <c:pt idx="32">
                  <c:v>5.5040500000000003</c:v>
                </c:pt>
                <c:pt idx="33">
                  <c:v>5.4310499999999999</c:v>
                </c:pt>
                <c:pt idx="34">
                  <c:v>5.46495</c:v>
                </c:pt>
                <c:pt idx="35">
                  <c:v>5.4397500000000001</c:v>
                </c:pt>
                <c:pt idx="36">
                  <c:v>5.3237500000000004</c:v>
                </c:pt>
                <c:pt idx="37">
                  <c:v>5.3639000000000001</c:v>
                </c:pt>
                <c:pt idx="38">
                  <c:v>5.3385999999999996</c:v>
                </c:pt>
                <c:pt idx="39">
                  <c:v>5.5219500000000004</c:v>
                </c:pt>
                <c:pt idx="40">
                  <c:v>5.4821999999999997</c:v>
                </c:pt>
                <c:pt idx="41">
                  <c:v>5.4004000000000003</c:v>
                </c:pt>
                <c:pt idx="42">
                  <c:v>5.3811999999999998</c:v>
                </c:pt>
                <c:pt idx="43">
                  <c:v>5.3975999999999997</c:v>
                </c:pt>
                <c:pt idx="44">
                  <c:v>5.2981999999999996</c:v>
                </c:pt>
                <c:pt idx="45">
                  <c:v>5.4032499999999999</c:v>
                </c:pt>
                <c:pt idx="46">
                  <c:v>5.3885500000000004</c:v>
                </c:pt>
                <c:pt idx="47">
                  <c:v>5.4394999999999998</c:v>
                </c:pt>
                <c:pt idx="48">
                  <c:v>5.4729999999999999</c:v>
                </c:pt>
                <c:pt idx="49">
                  <c:v>5.5430000000000001</c:v>
                </c:pt>
                <c:pt idx="50">
                  <c:v>5.5900499999999997</c:v>
                </c:pt>
                <c:pt idx="51">
                  <c:v>5.5707000000000004</c:v>
                </c:pt>
                <c:pt idx="52">
                  <c:v>5.4099000000000004</c:v>
                </c:pt>
                <c:pt idx="53">
                  <c:v>5.3971</c:v>
                </c:pt>
                <c:pt idx="54">
                  <c:v>5.3768500000000001</c:v>
                </c:pt>
                <c:pt idx="55">
                  <c:v>5.2815000000000003</c:v>
                </c:pt>
                <c:pt idx="56">
                  <c:v>5.2728000000000002</c:v>
                </c:pt>
                <c:pt idx="57">
                  <c:v>5.2195499999999999</c:v>
                </c:pt>
                <c:pt idx="58">
                  <c:v>5.2358500000000001</c:v>
                </c:pt>
                <c:pt idx="59">
                  <c:v>5.1722999999999999</c:v>
                </c:pt>
                <c:pt idx="60">
                  <c:v>5.27745</c:v>
                </c:pt>
                <c:pt idx="61">
                  <c:v>5.3236999999999997</c:v>
                </c:pt>
                <c:pt idx="62">
                  <c:v>5.3140499999999999</c:v>
                </c:pt>
                <c:pt idx="63">
                  <c:v>5.2405999999999997</c:v>
                </c:pt>
                <c:pt idx="64">
                  <c:v>5.2526000000000002</c:v>
                </c:pt>
                <c:pt idx="65">
                  <c:v>5.1539000000000001</c:v>
                </c:pt>
                <c:pt idx="66">
                  <c:v>4.9963499999999996</c:v>
                </c:pt>
                <c:pt idx="67">
                  <c:v>5.0210499999999998</c:v>
                </c:pt>
                <c:pt idx="68">
                  <c:v>4.9968000000000004</c:v>
                </c:pt>
                <c:pt idx="69">
                  <c:v>4.9627999999999997</c:v>
                </c:pt>
                <c:pt idx="70">
                  <c:v>5.0109000000000004</c:v>
                </c:pt>
              </c:numCache>
            </c:numRef>
          </c:val>
          <c:smooth val="0"/>
          <c:extLst>
            <c:ext xmlns:c16="http://schemas.microsoft.com/office/drawing/2014/chart" uri="{C3380CC4-5D6E-409C-BE32-E72D297353CC}">
              <c16:uniqueId val="{00000001-543B-4F06-B325-E6BD57DAC4FC}"/>
            </c:ext>
          </c:extLst>
        </c:ser>
        <c:ser>
          <c:idx val="2"/>
          <c:order val="2"/>
          <c:tx>
            <c:strRef>
              <c:f>Weekly!$AX$14</c:f>
              <c:strCache>
                <c:ptCount val="1"/>
                <c:pt idx="0">
                  <c:v>l</c:v>
                </c:pt>
              </c:strCache>
            </c:strRef>
          </c:tx>
          <c:spPr>
            <a:ln w="25400" cap="rnd">
              <a:noFill/>
              <a:round/>
            </a:ln>
            <a:effectLst/>
          </c:spPr>
          <c:marker>
            <c:symbol val="none"/>
          </c:marker>
          <c:cat>
            <c:strRef>
              <c:f>Weekly!$B$57:$B$226</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Weekly!$AX$57:$AX$230</c:f>
              <c:numCache>
                <c:formatCode>_-[$$-409]* #,##0.00_ ;_-[$$-409]* \-#,##0.00\ ;_-[$$-409]* "-"??_ ;_-@_ </c:formatCode>
                <c:ptCount val="71"/>
                <c:pt idx="0">
                  <c:v>6.0365000000000002</c:v>
                </c:pt>
                <c:pt idx="1">
                  <c:v>6.0102500000000001</c:v>
                </c:pt>
                <c:pt idx="2">
                  <c:v>5.9111500000000001</c:v>
                </c:pt>
                <c:pt idx="3">
                  <c:v>5.8414999999999999</c:v>
                </c:pt>
                <c:pt idx="4">
                  <c:v>5.7545000000000002</c:v>
                </c:pt>
                <c:pt idx="5">
                  <c:v>5.7046999999999999</c:v>
                </c:pt>
                <c:pt idx="6">
                  <c:v>5.6897000000000002</c:v>
                </c:pt>
                <c:pt idx="7">
                  <c:v>5.7401</c:v>
                </c:pt>
                <c:pt idx="8">
                  <c:v>5.7398999999999996</c:v>
                </c:pt>
                <c:pt idx="9">
                  <c:v>5.7396000000000003</c:v>
                </c:pt>
                <c:pt idx="10">
                  <c:v>5.649</c:v>
                </c:pt>
                <c:pt idx="11">
                  <c:v>5.6993499999999999</c:v>
                </c:pt>
                <c:pt idx="12">
                  <c:v>5.6297499999999996</c:v>
                </c:pt>
                <c:pt idx="13">
                  <c:v>5.8224999999999998</c:v>
                </c:pt>
                <c:pt idx="14">
                  <c:v>5.8072999999999997</c:v>
                </c:pt>
                <c:pt idx="15">
                  <c:v>5.6832500000000001</c:v>
                </c:pt>
                <c:pt idx="16">
                  <c:v>5.6210000000000004</c:v>
                </c:pt>
                <c:pt idx="17">
                  <c:v>5.6555499999999999</c:v>
                </c:pt>
                <c:pt idx="18">
                  <c:v>5.6085000000000003</c:v>
                </c:pt>
                <c:pt idx="19">
                  <c:v>5.6458000000000004</c:v>
                </c:pt>
                <c:pt idx="20">
                  <c:v>5.6424000000000003</c:v>
                </c:pt>
                <c:pt idx="21">
                  <c:v>5.5593500000000002</c:v>
                </c:pt>
                <c:pt idx="22">
                  <c:v>5.5364000000000004</c:v>
                </c:pt>
                <c:pt idx="23">
                  <c:v>5.4915500000000002</c:v>
                </c:pt>
                <c:pt idx="24">
                  <c:v>5.4855999999999998</c:v>
                </c:pt>
                <c:pt idx="25">
                  <c:v>5.4089499999999999</c:v>
                </c:pt>
                <c:pt idx="26">
                  <c:v>5.4473500000000001</c:v>
                </c:pt>
                <c:pt idx="27">
                  <c:v>5.5448500000000003</c:v>
                </c:pt>
                <c:pt idx="28">
                  <c:v>5.5211499999999996</c:v>
                </c:pt>
                <c:pt idx="29">
                  <c:v>5.5419999999999998</c:v>
                </c:pt>
                <c:pt idx="30">
                  <c:v>5.4235499999999996</c:v>
                </c:pt>
                <c:pt idx="31">
                  <c:v>5.3894500000000001</c:v>
                </c:pt>
                <c:pt idx="32">
                  <c:v>5.4226999999999999</c:v>
                </c:pt>
                <c:pt idx="33">
                  <c:v>5.4120499999999998</c:v>
                </c:pt>
                <c:pt idx="34">
                  <c:v>5.4134000000000002</c:v>
                </c:pt>
                <c:pt idx="35">
                  <c:v>5.3548499999999999</c:v>
                </c:pt>
                <c:pt idx="36">
                  <c:v>5.2972000000000001</c:v>
                </c:pt>
                <c:pt idx="37">
                  <c:v>5.2828499999999998</c:v>
                </c:pt>
                <c:pt idx="38">
                  <c:v>5.3220499999999999</c:v>
                </c:pt>
                <c:pt idx="39">
                  <c:v>5.3132000000000001</c:v>
                </c:pt>
                <c:pt idx="40">
                  <c:v>5.4085000000000001</c:v>
                </c:pt>
                <c:pt idx="41">
                  <c:v>5.3747999999999996</c:v>
                </c:pt>
                <c:pt idx="42">
                  <c:v>5.3583499999999997</c:v>
                </c:pt>
                <c:pt idx="43">
                  <c:v>5.3323499999999999</c:v>
                </c:pt>
                <c:pt idx="44">
                  <c:v>5.2721499999999999</c:v>
                </c:pt>
                <c:pt idx="45">
                  <c:v>5.3221999999999996</c:v>
                </c:pt>
                <c:pt idx="46">
                  <c:v>5.3323999999999998</c:v>
                </c:pt>
                <c:pt idx="47">
                  <c:v>5.3078500000000002</c:v>
                </c:pt>
                <c:pt idx="48">
                  <c:v>5.4084000000000003</c:v>
                </c:pt>
                <c:pt idx="49">
                  <c:v>5.4147999999999996</c:v>
                </c:pt>
                <c:pt idx="50">
                  <c:v>5.5208000000000004</c:v>
                </c:pt>
                <c:pt idx="51">
                  <c:v>5.4226999999999999</c:v>
                </c:pt>
                <c:pt idx="52">
                  <c:v>5.3712499999999999</c:v>
                </c:pt>
                <c:pt idx="53">
                  <c:v>5.3682499999999997</c:v>
                </c:pt>
                <c:pt idx="54">
                  <c:v>5.2848499999999996</c:v>
                </c:pt>
                <c:pt idx="55">
                  <c:v>5.1810999999999998</c:v>
                </c:pt>
                <c:pt idx="56">
                  <c:v>5.2170500000000004</c:v>
                </c:pt>
                <c:pt idx="57">
                  <c:v>5.1836000000000002</c:v>
                </c:pt>
                <c:pt idx="58">
                  <c:v>5.1767500000000002</c:v>
                </c:pt>
                <c:pt idx="59">
                  <c:v>5.1250999999999998</c:v>
                </c:pt>
                <c:pt idx="60">
                  <c:v>5.1717000000000004</c:v>
                </c:pt>
                <c:pt idx="61">
                  <c:v>5.1573500000000001</c:v>
                </c:pt>
                <c:pt idx="62">
                  <c:v>5.19285</c:v>
                </c:pt>
                <c:pt idx="63">
                  <c:v>5.2275999999999998</c:v>
                </c:pt>
                <c:pt idx="64">
                  <c:v>5.1551</c:v>
                </c:pt>
                <c:pt idx="65">
                  <c:v>5.0039499999999997</c:v>
                </c:pt>
                <c:pt idx="66">
                  <c:v>4.9785500000000003</c:v>
                </c:pt>
                <c:pt idx="67">
                  <c:v>4.9538500000000001</c:v>
                </c:pt>
                <c:pt idx="68">
                  <c:v>4.9546000000000001</c:v>
                </c:pt>
                <c:pt idx="69">
                  <c:v>4.8936999999999999</c:v>
                </c:pt>
                <c:pt idx="70">
                  <c:v>4.8908500000000004</c:v>
                </c:pt>
              </c:numCache>
            </c:numRef>
          </c:val>
          <c:smooth val="0"/>
          <c:extLst>
            <c:ext xmlns:c16="http://schemas.microsoft.com/office/drawing/2014/chart" uri="{C3380CC4-5D6E-409C-BE32-E72D297353CC}">
              <c16:uniqueId val="{00000002-543B-4F06-B325-E6BD57DAC4FC}"/>
            </c:ext>
          </c:extLst>
        </c:ser>
        <c:ser>
          <c:idx val="3"/>
          <c:order val="3"/>
          <c:tx>
            <c:strRef>
              <c:f>Weekly!$AY$14</c:f>
              <c:strCache>
                <c:ptCount val="1"/>
                <c:pt idx="0">
                  <c:v>c</c:v>
                </c:pt>
              </c:strCache>
            </c:strRef>
          </c:tx>
          <c:spPr>
            <a:ln w="25400" cap="rnd">
              <a:noFill/>
              <a:round/>
            </a:ln>
            <a:effectLst/>
          </c:spPr>
          <c:marker>
            <c:symbol val="none"/>
          </c:marker>
          <c:dLbls>
            <c:dLbl>
              <c:idx val="0"/>
              <c:layout>
                <c:manualLayout>
                  <c:x val="0.84293075986438359"/>
                  <c:y val="2.9923146436299414E-2"/>
                </c:manualLayout>
              </c:layout>
              <c:tx>
                <c:rich>
                  <a:bodyPr rot="0" spcFirstLastPara="1" vertOverflow="overflow" horzOverflow="overflow" vert="horz" wrap="square" lIns="0" tIns="0" rIns="0" bIns="0" anchor="ctr" anchorCtr="1">
                    <a:noAutofit/>
                  </a:bodyPr>
                  <a:lstStyle/>
                  <a:p>
                    <a:pPr>
                      <a:defRPr sz="900" b="0" i="0" u="none" strike="noStrike" kern="1200" baseline="0">
                        <a:solidFill>
                          <a:sysClr val="windowText" lastClr="000000"/>
                        </a:solidFill>
                        <a:latin typeface="+mn-lt"/>
                        <a:ea typeface="+mn-ea"/>
                        <a:cs typeface="+mn-cs"/>
                      </a:defRPr>
                    </a:pPr>
                    <a:fld id="{57C7EA5E-9042-4EA9-B222-15758FAD0E11}" type="CELLREF">
                      <a:rPr lang="en-US"/>
                      <a:pPr>
                        <a:defRPr/>
                      </a:pPr>
                      <a:t>[CELLREF]</a:t>
                    </a:fld>
                    <a:endParaRPr lang="en-US"/>
                  </a:p>
                </c:rich>
              </c:tx>
              <c:spPr>
                <a:noFill/>
                <a:ln>
                  <a:noFill/>
                </a:ln>
                <a:effectLst/>
              </c:spPr>
              <c:txPr>
                <a:bodyPr rot="0" spcFirstLastPara="1" vertOverflow="overflow" horzOverflow="overflow" vert="horz" wrap="square" lIns="0" tIns="0" rIns="0" bIns="0" anchor="ctr" anchorCtr="1">
                  <a:no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577498624914882E-2"/>
                      <c:h val="0.41948034720898036"/>
                    </c:manualLayout>
                  </c15:layout>
                  <c15:dlblFieldTable>
                    <c15:dlblFTEntry>
                      <c15:txfldGUID>{57C7EA5E-9042-4EA9-B222-15758FAD0E11}</c15:txfldGUID>
                      <c15:f>Weekly!$AY$12:$AY$13</c15:f>
                      <c15:dlblFieldTableCache>
                        <c:ptCount val="2"/>
                        <c:pt idx="0">
                          <c:v>15-mai</c:v>
                        </c:pt>
                        <c:pt idx="1">
                          <c:v> $5.0 </c:v>
                        </c:pt>
                      </c15:dlblFieldTableCache>
                    </c15:dlblFTEntry>
                  </c15:dlblFieldTable>
                  <c15:showDataLabelsRange val="0"/>
                </c:ext>
                <c:ext xmlns:c16="http://schemas.microsoft.com/office/drawing/2014/chart" uri="{C3380CC4-5D6E-409C-BE32-E72D297353CC}">
                  <c16:uniqueId val="{00000003-543B-4F06-B325-E6BD57DAC4FC}"/>
                </c:ext>
              </c:extLst>
            </c:dLbl>
            <c:spPr>
              <a:noFill/>
              <a:ln>
                <a:noFill/>
              </a:ln>
              <a:effectLst/>
            </c:spPr>
            <c:txPr>
              <a:bodyPr rot="0" spcFirstLastPara="1" vertOverflow="overflow" horzOverflow="overflow" vert="horz" wrap="square" lIns="0" tIns="0" rIns="0" bIns="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Weekly!$B$57:$B$226</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Weekly!$AY$57:$AY$230</c:f>
              <c:numCache>
                <c:formatCode>_-[$$-409]* #,##0.00_ ;_-[$$-409]* \-#,##0.00\ ;_-[$$-409]* "-"??_ ;_-@_ </c:formatCode>
                <c:ptCount val="71"/>
                <c:pt idx="0">
                  <c:v>6.1058000000000003</c:v>
                </c:pt>
                <c:pt idx="1">
                  <c:v>6.0709</c:v>
                </c:pt>
                <c:pt idx="2">
                  <c:v>5.9111500000000001</c:v>
                </c:pt>
                <c:pt idx="3">
                  <c:v>5.8414999999999999</c:v>
                </c:pt>
                <c:pt idx="4">
                  <c:v>5.8061999999999996</c:v>
                </c:pt>
                <c:pt idx="5">
                  <c:v>5.7046999999999999</c:v>
                </c:pt>
                <c:pt idx="6">
                  <c:v>5.7324000000000002</c:v>
                </c:pt>
                <c:pt idx="7">
                  <c:v>5.8853499999999999</c:v>
                </c:pt>
                <c:pt idx="8">
                  <c:v>5.7878999999999996</c:v>
                </c:pt>
                <c:pt idx="9">
                  <c:v>5.7396000000000003</c:v>
                </c:pt>
                <c:pt idx="10">
                  <c:v>5.7293500000000002</c:v>
                </c:pt>
                <c:pt idx="11">
                  <c:v>5.76105</c:v>
                </c:pt>
                <c:pt idx="12">
                  <c:v>5.8432000000000004</c:v>
                </c:pt>
                <c:pt idx="13">
                  <c:v>5.8655499999999998</c:v>
                </c:pt>
                <c:pt idx="14">
                  <c:v>5.8072999999999997</c:v>
                </c:pt>
                <c:pt idx="15">
                  <c:v>5.68405</c:v>
                </c:pt>
                <c:pt idx="16">
                  <c:v>5.6578499999999998</c:v>
                </c:pt>
                <c:pt idx="17">
                  <c:v>5.6555499999999999</c:v>
                </c:pt>
                <c:pt idx="18">
                  <c:v>5.6632499999999997</c:v>
                </c:pt>
                <c:pt idx="19">
                  <c:v>5.6467499999999999</c:v>
                </c:pt>
                <c:pt idx="20">
                  <c:v>5.7227499999999996</c:v>
                </c:pt>
                <c:pt idx="21">
                  <c:v>5.5593500000000002</c:v>
                </c:pt>
                <c:pt idx="22">
                  <c:v>5.5438999999999998</c:v>
                </c:pt>
                <c:pt idx="23">
                  <c:v>5.5132000000000003</c:v>
                </c:pt>
                <c:pt idx="24">
                  <c:v>5.4855999999999998</c:v>
                </c:pt>
                <c:pt idx="25">
                  <c:v>5.4211999999999998</c:v>
                </c:pt>
                <c:pt idx="26">
                  <c:v>5.5589000000000004</c:v>
                </c:pt>
                <c:pt idx="27">
                  <c:v>5.5789999999999997</c:v>
                </c:pt>
                <c:pt idx="28">
                  <c:v>5.56325</c:v>
                </c:pt>
                <c:pt idx="29">
                  <c:v>5.5419999999999998</c:v>
                </c:pt>
                <c:pt idx="30">
                  <c:v>5.4340000000000002</c:v>
                </c:pt>
                <c:pt idx="31">
                  <c:v>5.4009</c:v>
                </c:pt>
                <c:pt idx="32">
                  <c:v>5.4226999999999999</c:v>
                </c:pt>
                <c:pt idx="33">
                  <c:v>5.4303499999999998</c:v>
                </c:pt>
                <c:pt idx="34">
                  <c:v>5.4134000000000002</c:v>
                </c:pt>
                <c:pt idx="35">
                  <c:v>5.3548499999999999</c:v>
                </c:pt>
                <c:pt idx="36">
                  <c:v>5.3237500000000004</c:v>
                </c:pt>
                <c:pt idx="37">
                  <c:v>5.3430999999999997</c:v>
                </c:pt>
                <c:pt idx="38">
                  <c:v>5.3375000000000004</c:v>
                </c:pt>
                <c:pt idx="39">
                  <c:v>5.5219500000000004</c:v>
                </c:pt>
                <c:pt idx="40">
                  <c:v>5.4085000000000001</c:v>
                </c:pt>
                <c:pt idx="41">
                  <c:v>5.3896499999999996</c:v>
                </c:pt>
                <c:pt idx="42">
                  <c:v>5.3744500000000004</c:v>
                </c:pt>
                <c:pt idx="43">
                  <c:v>5.3323499999999999</c:v>
                </c:pt>
                <c:pt idx="44">
                  <c:v>5.2965</c:v>
                </c:pt>
                <c:pt idx="45">
                  <c:v>5.4032499999999999</c:v>
                </c:pt>
                <c:pt idx="46">
                  <c:v>5.3367500000000003</c:v>
                </c:pt>
                <c:pt idx="47">
                  <c:v>5.4394999999999998</c:v>
                </c:pt>
                <c:pt idx="48">
                  <c:v>5.4189999999999996</c:v>
                </c:pt>
                <c:pt idx="49">
                  <c:v>5.5430000000000001</c:v>
                </c:pt>
                <c:pt idx="50">
                  <c:v>5.5438499999999999</c:v>
                </c:pt>
                <c:pt idx="51">
                  <c:v>5.4226999999999999</c:v>
                </c:pt>
                <c:pt idx="52">
                  <c:v>5.3712499999999999</c:v>
                </c:pt>
                <c:pt idx="53">
                  <c:v>5.3698499999999996</c:v>
                </c:pt>
                <c:pt idx="54">
                  <c:v>5.2899000000000003</c:v>
                </c:pt>
                <c:pt idx="55">
                  <c:v>5.2576000000000001</c:v>
                </c:pt>
                <c:pt idx="56">
                  <c:v>5.2170500000000004</c:v>
                </c:pt>
                <c:pt idx="57">
                  <c:v>5.2195499999999999</c:v>
                </c:pt>
                <c:pt idx="58">
                  <c:v>5.1767500000000002</c:v>
                </c:pt>
                <c:pt idx="59">
                  <c:v>5.1304999999999996</c:v>
                </c:pt>
                <c:pt idx="60">
                  <c:v>5.2445000000000004</c:v>
                </c:pt>
                <c:pt idx="61">
                  <c:v>5.3236999999999997</c:v>
                </c:pt>
                <c:pt idx="62">
                  <c:v>5.3140499999999999</c:v>
                </c:pt>
                <c:pt idx="63">
                  <c:v>5.2388000000000003</c:v>
                </c:pt>
                <c:pt idx="64">
                  <c:v>5.1572500000000003</c:v>
                </c:pt>
                <c:pt idx="65">
                  <c:v>5.0039499999999997</c:v>
                </c:pt>
                <c:pt idx="66">
                  <c:v>4.9785500000000003</c:v>
                </c:pt>
                <c:pt idx="67">
                  <c:v>4.9802</c:v>
                </c:pt>
                <c:pt idx="68">
                  <c:v>4.9562499999999998</c:v>
                </c:pt>
                <c:pt idx="69">
                  <c:v>4.8936999999999999</c:v>
                </c:pt>
                <c:pt idx="70">
                  <c:v>4.9808000000000003</c:v>
                </c:pt>
              </c:numCache>
            </c:numRef>
          </c:val>
          <c:smooth val="0"/>
          <c:extLst>
            <c:ext xmlns:c16="http://schemas.microsoft.com/office/drawing/2014/chart" uri="{C3380CC4-5D6E-409C-BE32-E72D297353CC}">
              <c16:uniqueId val="{00000004-543B-4F06-B325-E6BD57DAC4FC}"/>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ax val="6.2"/>
          <c:min val="4.9000000000000004"/>
        </c:scaling>
        <c:delete val="0"/>
        <c:axPos val="l"/>
        <c:majorGridlines>
          <c:spPr>
            <a:ln w="9525" cap="flat" cmpd="sng" algn="ctr">
              <a:solidFill>
                <a:schemeClr val="tx1">
                  <a:lumMod val="15000"/>
                  <a:lumOff val="85000"/>
                </a:schemeClr>
              </a:solidFill>
              <a:prstDash val="sysDot"/>
              <a:round/>
            </a:ln>
            <a:effectLst/>
          </c:spPr>
        </c:majorGridlines>
        <c:numFmt formatCode="&quot;R$&quot;\ #,##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75155907820407"/>
          <c:y val="3.757647128094916E-2"/>
          <c:w val="0.71263529902845335"/>
          <c:h val="0.85771562096746068"/>
        </c:manualLayout>
      </c:layout>
      <c:stockChart>
        <c:ser>
          <c:idx val="0"/>
          <c:order val="0"/>
          <c:tx>
            <c:strRef>
              <c:f>Weekly!$AL$14</c:f>
              <c:strCache>
                <c:ptCount val="1"/>
                <c:pt idx="0">
                  <c:v>o</c:v>
                </c:pt>
              </c:strCache>
            </c:strRef>
          </c:tx>
          <c:spPr>
            <a:ln w="25400" cap="rnd">
              <a:noFill/>
              <a:round/>
            </a:ln>
            <a:effectLst/>
          </c:spPr>
          <c:marker>
            <c:symbol val="none"/>
          </c:marker>
          <c:cat>
            <c:strRef>
              <c:f>Weekly!$B$57:$B$230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Weekly!$AL$57:$AL$230</c:f>
              <c:numCache>
                <c:formatCode>_-[$$-409]* #,##0_ ;_-[$$-409]* \-#,##0\ ;_-[$$-409]* "-"??_ ;_-@_ </c:formatCode>
                <c:ptCount val="71"/>
                <c:pt idx="0">
                  <c:v>2800.5</c:v>
                </c:pt>
                <c:pt idx="1">
                  <c:v>2862.5</c:v>
                </c:pt>
                <c:pt idx="2">
                  <c:v>2920.5</c:v>
                </c:pt>
                <c:pt idx="3">
                  <c:v>2927.5</c:v>
                </c:pt>
                <c:pt idx="4">
                  <c:v>2937.5</c:v>
                </c:pt>
                <c:pt idx="5">
                  <c:v>2937.5</c:v>
                </c:pt>
                <c:pt idx="6">
                  <c:v>2946</c:v>
                </c:pt>
                <c:pt idx="7">
                  <c:v>2951</c:v>
                </c:pt>
                <c:pt idx="8">
                  <c:v>2945.5</c:v>
                </c:pt>
                <c:pt idx="9">
                  <c:v>2935</c:v>
                </c:pt>
                <c:pt idx="10">
                  <c:v>2892.5</c:v>
                </c:pt>
                <c:pt idx="11">
                  <c:v>2855.5</c:v>
                </c:pt>
                <c:pt idx="12">
                  <c:v>2829</c:v>
                </c:pt>
                <c:pt idx="13">
                  <c:v>2871</c:v>
                </c:pt>
                <c:pt idx="14">
                  <c:v>2804.5</c:v>
                </c:pt>
                <c:pt idx="15">
                  <c:v>2828.5</c:v>
                </c:pt>
                <c:pt idx="16">
                  <c:v>2806</c:v>
                </c:pt>
                <c:pt idx="17">
                  <c:v>2845.5</c:v>
                </c:pt>
                <c:pt idx="18">
                  <c:v>2797.5</c:v>
                </c:pt>
                <c:pt idx="19">
                  <c:v>2807.5</c:v>
                </c:pt>
                <c:pt idx="20">
                  <c:v>2770</c:v>
                </c:pt>
                <c:pt idx="21">
                  <c:v>2695.5</c:v>
                </c:pt>
                <c:pt idx="22">
                  <c:v>2634</c:v>
                </c:pt>
                <c:pt idx="23">
                  <c:v>2649</c:v>
                </c:pt>
                <c:pt idx="24">
                  <c:v>2668</c:v>
                </c:pt>
                <c:pt idx="25">
                  <c:v>2734</c:v>
                </c:pt>
                <c:pt idx="26">
                  <c:v>2666.5</c:v>
                </c:pt>
                <c:pt idx="27">
                  <c:v>2639</c:v>
                </c:pt>
                <c:pt idx="28">
                  <c:v>2626.5</c:v>
                </c:pt>
                <c:pt idx="29">
                  <c:v>2668</c:v>
                </c:pt>
                <c:pt idx="30">
                  <c:v>2754.5</c:v>
                </c:pt>
                <c:pt idx="31">
                  <c:v>2712</c:v>
                </c:pt>
                <c:pt idx="32">
                  <c:v>2781.5</c:v>
                </c:pt>
                <c:pt idx="33">
                  <c:v>2791.5</c:v>
                </c:pt>
                <c:pt idx="34">
                  <c:v>2861.5</c:v>
                </c:pt>
                <c:pt idx="35">
                  <c:v>2873.5</c:v>
                </c:pt>
                <c:pt idx="36">
                  <c:v>2845.5</c:v>
                </c:pt>
                <c:pt idx="37">
                  <c:v>2833</c:v>
                </c:pt>
                <c:pt idx="38">
                  <c:v>2827.5</c:v>
                </c:pt>
                <c:pt idx="39">
                  <c:v>2817.5</c:v>
                </c:pt>
                <c:pt idx="40">
                  <c:v>2812.5</c:v>
                </c:pt>
                <c:pt idx="41">
                  <c:v>2865.5</c:v>
                </c:pt>
                <c:pt idx="42">
                  <c:v>2875</c:v>
                </c:pt>
                <c:pt idx="43">
                  <c:v>2894.5</c:v>
                </c:pt>
                <c:pt idx="44">
                  <c:v>2917.5</c:v>
                </c:pt>
                <c:pt idx="45">
                  <c:v>2938.5</c:v>
                </c:pt>
                <c:pt idx="46">
                  <c:v>2971</c:v>
                </c:pt>
                <c:pt idx="47">
                  <c:v>2992</c:v>
                </c:pt>
                <c:pt idx="48">
                  <c:v>2993.5</c:v>
                </c:pt>
                <c:pt idx="49">
                  <c:v>3011.5</c:v>
                </c:pt>
                <c:pt idx="50">
                  <c:v>3043</c:v>
                </c:pt>
                <c:pt idx="51">
                  <c:v>3018.5</c:v>
                </c:pt>
                <c:pt idx="52">
                  <c:v>3056.5</c:v>
                </c:pt>
                <c:pt idx="53">
                  <c:v>3145.5</c:v>
                </c:pt>
                <c:pt idx="54">
                  <c:v>3175</c:v>
                </c:pt>
                <c:pt idx="55">
                  <c:v>3183</c:v>
                </c:pt>
                <c:pt idx="56">
                  <c:v>3157.5</c:v>
                </c:pt>
                <c:pt idx="57">
                  <c:v>3143</c:v>
                </c:pt>
                <c:pt idx="58">
                  <c:v>3100</c:v>
                </c:pt>
                <c:pt idx="59">
                  <c:v>3009</c:v>
                </c:pt>
                <c:pt idx="60">
                  <c:v>2970.5</c:v>
                </c:pt>
                <c:pt idx="61">
                  <c:v>3016</c:v>
                </c:pt>
                <c:pt idx="62">
                  <c:v>3043</c:v>
                </c:pt>
                <c:pt idx="63">
                  <c:v>3044.5</c:v>
                </c:pt>
                <c:pt idx="64">
                  <c:v>3023</c:v>
                </c:pt>
                <c:pt idx="65">
                  <c:v>2954.5</c:v>
                </c:pt>
                <c:pt idx="66">
                  <c:v>2812.5</c:v>
                </c:pt>
                <c:pt idx="67">
                  <c:v>2631</c:v>
                </c:pt>
                <c:pt idx="68">
                  <c:v>2476</c:v>
                </c:pt>
                <c:pt idx="69">
                  <c:v>2406</c:v>
                </c:pt>
                <c:pt idx="70">
                  <c:v>2365.5</c:v>
                </c:pt>
              </c:numCache>
            </c:numRef>
          </c:val>
          <c:smooth val="0"/>
          <c:extLst>
            <c:ext xmlns:c16="http://schemas.microsoft.com/office/drawing/2014/chart" uri="{C3380CC4-5D6E-409C-BE32-E72D297353CC}">
              <c16:uniqueId val="{00000000-BBCA-4A12-A2F3-9AEEFAB1B9A0}"/>
            </c:ext>
          </c:extLst>
        </c:ser>
        <c:ser>
          <c:idx val="1"/>
          <c:order val="1"/>
          <c:tx>
            <c:strRef>
              <c:f>Weekly!$AM$14</c:f>
              <c:strCache>
                <c:ptCount val="1"/>
                <c:pt idx="0">
                  <c:v>h</c:v>
                </c:pt>
              </c:strCache>
            </c:strRef>
          </c:tx>
          <c:spPr>
            <a:ln w="25400" cap="rnd">
              <a:noFill/>
              <a:round/>
            </a:ln>
            <a:effectLst/>
          </c:spPr>
          <c:marker>
            <c:symbol val="none"/>
          </c:marker>
          <c:cat>
            <c:strRef>
              <c:f>Weekly!$B$57:$B$230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Weekly!$AM$57:$AM$230</c:f>
              <c:numCache>
                <c:formatCode>_-[$$-409]* #,##0_ ;_-[$$-409]* \-#,##0\ ;_-[$$-409]* "-"??_ ;_-@_ </c:formatCode>
                <c:ptCount val="71"/>
                <c:pt idx="0">
                  <c:v>2862.5</c:v>
                </c:pt>
                <c:pt idx="1">
                  <c:v>2933.5</c:v>
                </c:pt>
                <c:pt idx="2">
                  <c:v>2927.5</c:v>
                </c:pt>
                <c:pt idx="3">
                  <c:v>2945</c:v>
                </c:pt>
                <c:pt idx="4">
                  <c:v>2959</c:v>
                </c:pt>
                <c:pt idx="5">
                  <c:v>2955.5</c:v>
                </c:pt>
                <c:pt idx="6">
                  <c:v>2952</c:v>
                </c:pt>
                <c:pt idx="7">
                  <c:v>2949</c:v>
                </c:pt>
                <c:pt idx="8">
                  <c:v>2945.5</c:v>
                </c:pt>
                <c:pt idx="9">
                  <c:v>2922.5</c:v>
                </c:pt>
                <c:pt idx="10">
                  <c:v>2884</c:v>
                </c:pt>
                <c:pt idx="11">
                  <c:v>2844.5</c:v>
                </c:pt>
                <c:pt idx="12">
                  <c:v>2871</c:v>
                </c:pt>
                <c:pt idx="13">
                  <c:v>2865.5</c:v>
                </c:pt>
                <c:pt idx="14">
                  <c:v>2828.5</c:v>
                </c:pt>
                <c:pt idx="15">
                  <c:v>2828.5</c:v>
                </c:pt>
                <c:pt idx="16">
                  <c:v>2845.5</c:v>
                </c:pt>
                <c:pt idx="17">
                  <c:v>2834.5</c:v>
                </c:pt>
                <c:pt idx="18">
                  <c:v>2807.5</c:v>
                </c:pt>
                <c:pt idx="19">
                  <c:v>2810.5</c:v>
                </c:pt>
                <c:pt idx="20">
                  <c:v>2733</c:v>
                </c:pt>
                <c:pt idx="21">
                  <c:v>2680</c:v>
                </c:pt>
                <c:pt idx="22">
                  <c:v>2649</c:v>
                </c:pt>
                <c:pt idx="23">
                  <c:v>2672.5</c:v>
                </c:pt>
                <c:pt idx="24">
                  <c:v>2736</c:v>
                </c:pt>
                <c:pt idx="25">
                  <c:v>2734</c:v>
                </c:pt>
                <c:pt idx="26">
                  <c:v>2649.5</c:v>
                </c:pt>
                <c:pt idx="27">
                  <c:v>2635</c:v>
                </c:pt>
                <c:pt idx="28">
                  <c:v>2668</c:v>
                </c:pt>
                <c:pt idx="29">
                  <c:v>2755.5</c:v>
                </c:pt>
                <c:pt idx="30">
                  <c:v>2759.5</c:v>
                </c:pt>
                <c:pt idx="31">
                  <c:v>2781.5</c:v>
                </c:pt>
                <c:pt idx="32">
                  <c:v>2793.5</c:v>
                </c:pt>
                <c:pt idx="33">
                  <c:v>2861.5</c:v>
                </c:pt>
                <c:pt idx="34">
                  <c:v>2887</c:v>
                </c:pt>
                <c:pt idx="35">
                  <c:v>2885.5</c:v>
                </c:pt>
                <c:pt idx="36">
                  <c:v>2858</c:v>
                </c:pt>
                <c:pt idx="37">
                  <c:v>2840</c:v>
                </c:pt>
                <c:pt idx="38">
                  <c:v>2835.5</c:v>
                </c:pt>
                <c:pt idx="39">
                  <c:v>2818</c:v>
                </c:pt>
                <c:pt idx="40">
                  <c:v>2865.5</c:v>
                </c:pt>
                <c:pt idx="41">
                  <c:v>2875</c:v>
                </c:pt>
                <c:pt idx="42">
                  <c:v>2897</c:v>
                </c:pt>
                <c:pt idx="43">
                  <c:v>2917.5</c:v>
                </c:pt>
                <c:pt idx="44">
                  <c:v>2938.5</c:v>
                </c:pt>
                <c:pt idx="45">
                  <c:v>2971</c:v>
                </c:pt>
                <c:pt idx="46">
                  <c:v>2992</c:v>
                </c:pt>
                <c:pt idx="47">
                  <c:v>3003</c:v>
                </c:pt>
                <c:pt idx="48">
                  <c:v>3012.5</c:v>
                </c:pt>
                <c:pt idx="49">
                  <c:v>3043</c:v>
                </c:pt>
                <c:pt idx="50">
                  <c:v>3033.5</c:v>
                </c:pt>
                <c:pt idx="51">
                  <c:v>3056.5</c:v>
                </c:pt>
                <c:pt idx="52">
                  <c:v>3145.5</c:v>
                </c:pt>
                <c:pt idx="53">
                  <c:v>3175</c:v>
                </c:pt>
                <c:pt idx="54">
                  <c:v>3183</c:v>
                </c:pt>
                <c:pt idx="55">
                  <c:v>3186</c:v>
                </c:pt>
                <c:pt idx="56">
                  <c:v>3160</c:v>
                </c:pt>
                <c:pt idx="57">
                  <c:v>3135</c:v>
                </c:pt>
                <c:pt idx="58">
                  <c:v>3100</c:v>
                </c:pt>
                <c:pt idx="59">
                  <c:v>2973.5</c:v>
                </c:pt>
                <c:pt idx="60">
                  <c:v>3029</c:v>
                </c:pt>
                <c:pt idx="61">
                  <c:v>3051.5</c:v>
                </c:pt>
                <c:pt idx="62">
                  <c:v>3050</c:v>
                </c:pt>
                <c:pt idx="63">
                  <c:v>3056</c:v>
                </c:pt>
                <c:pt idx="64">
                  <c:v>3027.5</c:v>
                </c:pt>
                <c:pt idx="65">
                  <c:v>2948.5</c:v>
                </c:pt>
                <c:pt idx="66">
                  <c:v>2775</c:v>
                </c:pt>
                <c:pt idx="67">
                  <c:v>2601.5</c:v>
                </c:pt>
                <c:pt idx="68">
                  <c:v>2423.5</c:v>
                </c:pt>
                <c:pt idx="69">
                  <c:v>2408</c:v>
                </c:pt>
                <c:pt idx="70">
                  <c:v>2345.5</c:v>
                </c:pt>
              </c:numCache>
            </c:numRef>
          </c:val>
          <c:smooth val="0"/>
          <c:extLst>
            <c:ext xmlns:c16="http://schemas.microsoft.com/office/drawing/2014/chart" uri="{C3380CC4-5D6E-409C-BE32-E72D297353CC}">
              <c16:uniqueId val="{00000001-BBCA-4A12-A2F3-9AEEFAB1B9A0}"/>
            </c:ext>
          </c:extLst>
        </c:ser>
        <c:ser>
          <c:idx val="2"/>
          <c:order val="2"/>
          <c:tx>
            <c:strRef>
              <c:f>Weekly!$AN$14</c:f>
              <c:strCache>
                <c:ptCount val="1"/>
                <c:pt idx="0">
                  <c:v>l</c:v>
                </c:pt>
              </c:strCache>
            </c:strRef>
          </c:tx>
          <c:spPr>
            <a:ln w="25400" cap="rnd">
              <a:noFill/>
              <a:round/>
            </a:ln>
            <a:effectLst/>
          </c:spPr>
          <c:marker>
            <c:symbol val="none"/>
          </c:marker>
          <c:cat>
            <c:strRef>
              <c:f>Weekly!$B$57:$B$230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Weekly!$AN$57:$AN$230</c:f>
              <c:numCache>
                <c:formatCode>_-[$$-409]* #,##0_ ;_-[$$-409]* \-#,##0\ ;_-[$$-409]* "-"??_ ;_-@_ </c:formatCode>
                <c:ptCount val="71"/>
                <c:pt idx="0">
                  <c:v>2817</c:v>
                </c:pt>
                <c:pt idx="1">
                  <c:v>2886</c:v>
                </c:pt>
                <c:pt idx="2">
                  <c:v>2919</c:v>
                </c:pt>
                <c:pt idx="3">
                  <c:v>2907</c:v>
                </c:pt>
                <c:pt idx="4">
                  <c:v>2937.5</c:v>
                </c:pt>
                <c:pt idx="5">
                  <c:v>2942.5</c:v>
                </c:pt>
                <c:pt idx="6">
                  <c:v>2942</c:v>
                </c:pt>
                <c:pt idx="7">
                  <c:v>2938.5</c:v>
                </c:pt>
                <c:pt idx="8">
                  <c:v>2926</c:v>
                </c:pt>
                <c:pt idx="9">
                  <c:v>2892.5</c:v>
                </c:pt>
                <c:pt idx="10">
                  <c:v>2855.5</c:v>
                </c:pt>
                <c:pt idx="11">
                  <c:v>2824.5</c:v>
                </c:pt>
                <c:pt idx="12">
                  <c:v>2846</c:v>
                </c:pt>
                <c:pt idx="13">
                  <c:v>2804.5</c:v>
                </c:pt>
                <c:pt idx="14">
                  <c:v>2801</c:v>
                </c:pt>
                <c:pt idx="15">
                  <c:v>2787</c:v>
                </c:pt>
                <c:pt idx="16">
                  <c:v>2808</c:v>
                </c:pt>
                <c:pt idx="17">
                  <c:v>2791.5</c:v>
                </c:pt>
                <c:pt idx="18">
                  <c:v>2784.5</c:v>
                </c:pt>
                <c:pt idx="19">
                  <c:v>2770</c:v>
                </c:pt>
                <c:pt idx="20">
                  <c:v>2695.5</c:v>
                </c:pt>
                <c:pt idx="21">
                  <c:v>2628</c:v>
                </c:pt>
                <c:pt idx="22">
                  <c:v>2621.5</c:v>
                </c:pt>
                <c:pt idx="23">
                  <c:v>2665.5</c:v>
                </c:pt>
                <c:pt idx="24">
                  <c:v>2702.5</c:v>
                </c:pt>
                <c:pt idx="25">
                  <c:v>2666.5</c:v>
                </c:pt>
                <c:pt idx="26">
                  <c:v>2633.5</c:v>
                </c:pt>
                <c:pt idx="27">
                  <c:v>2617.5</c:v>
                </c:pt>
                <c:pt idx="28">
                  <c:v>2616</c:v>
                </c:pt>
                <c:pt idx="29">
                  <c:v>2699.5</c:v>
                </c:pt>
                <c:pt idx="30">
                  <c:v>2712</c:v>
                </c:pt>
                <c:pt idx="31">
                  <c:v>2734.5</c:v>
                </c:pt>
                <c:pt idx="32">
                  <c:v>2783</c:v>
                </c:pt>
                <c:pt idx="33">
                  <c:v>2787.5</c:v>
                </c:pt>
                <c:pt idx="34">
                  <c:v>2873.5</c:v>
                </c:pt>
                <c:pt idx="35">
                  <c:v>2845.5</c:v>
                </c:pt>
                <c:pt idx="36">
                  <c:v>2833</c:v>
                </c:pt>
                <c:pt idx="37">
                  <c:v>2827.5</c:v>
                </c:pt>
                <c:pt idx="38">
                  <c:v>2817.5</c:v>
                </c:pt>
                <c:pt idx="39">
                  <c:v>2804.5</c:v>
                </c:pt>
                <c:pt idx="40">
                  <c:v>2817.5</c:v>
                </c:pt>
                <c:pt idx="41">
                  <c:v>2833</c:v>
                </c:pt>
                <c:pt idx="42">
                  <c:v>2871</c:v>
                </c:pt>
                <c:pt idx="43">
                  <c:v>2878.5</c:v>
                </c:pt>
                <c:pt idx="44">
                  <c:v>2895.5</c:v>
                </c:pt>
                <c:pt idx="45">
                  <c:v>2946.5</c:v>
                </c:pt>
                <c:pt idx="46">
                  <c:v>2956.5</c:v>
                </c:pt>
                <c:pt idx="47">
                  <c:v>2980.5</c:v>
                </c:pt>
                <c:pt idx="48">
                  <c:v>2997.5</c:v>
                </c:pt>
                <c:pt idx="49">
                  <c:v>3010.5</c:v>
                </c:pt>
                <c:pt idx="50">
                  <c:v>3018.5</c:v>
                </c:pt>
                <c:pt idx="51">
                  <c:v>3034</c:v>
                </c:pt>
                <c:pt idx="52">
                  <c:v>3096</c:v>
                </c:pt>
                <c:pt idx="53">
                  <c:v>3152.5</c:v>
                </c:pt>
                <c:pt idx="54">
                  <c:v>3163.5</c:v>
                </c:pt>
                <c:pt idx="55">
                  <c:v>3156</c:v>
                </c:pt>
                <c:pt idx="56">
                  <c:v>3136.5</c:v>
                </c:pt>
                <c:pt idx="57">
                  <c:v>3100</c:v>
                </c:pt>
                <c:pt idx="58">
                  <c:v>3009</c:v>
                </c:pt>
                <c:pt idx="59">
                  <c:v>2946.5</c:v>
                </c:pt>
                <c:pt idx="60">
                  <c:v>3003</c:v>
                </c:pt>
                <c:pt idx="61">
                  <c:v>3040</c:v>
                </c:pt>
                <c:pt idx="62">
                  <c:v>3023</c:v>
                </c:pt>
                <c:pt idx="63">
                  <c:v>3012.5</c:v>
                </c:pt>
                <c:pt idx="64">
                  <c:v>2954.5</c:v>
                </c:pt>
                <c:pt idx="65">
                  <c:v>2812.5</c:v>
                </c:pt>
                <c:pt idx="66">
                  <c:v>2631</c:v>
                </c:pt>
                <c:pt idx="67">
                  <c:v>2476</c:v>
                </c:pt>
                <c:pt idx="68">
                  <c:v>2406</c:v>
                </c:pt>
                <c:pt idx="69">
                  <c:v>2365.5</c:v>
                </c:pt>
                <c:pt idx="70">
                  <c:v>2314</c:v>
                </c:pt>
              </c:numCache>
            </c:numRef>
          </c:val>
          <c:smooth val="0"/>
          <c:extLst>
            <c:ext xmlns:c16="http://schemas.microsoft.com/office/drawing/2014/chart" uri="{C3380CC4-5D6E-409C-BE32-E72D297353CC}">
              <c16:uniqueId val="{00000002-BBCA-4A12-A2F3-9AEEFAB1B9A0}"/>
            </c:ext>
          </c:extLst>
        </c:ser>
        <c:ser>
          <c:idx val="3"/>
          <c:order val="3"/>
          <c:tx>
            <c:strRef>
              <c:f>Weekly!$AO$14</c:f>
              <c:strCache>
                <c:ptCount val="1"/>
                <c:pt idx="0">
                  <c:v>c</c:v>
                </c:pt>
              </c:strCache>
            </c:strRef>
          </c:tx>
          <c:spPr>
            <a:ln w="25400" cap="rnd">
              <a:noFill/>
              <a:round/>
            </a:ln>
            <a:effectLst/>
          </c:spPr>
          <c:marker>
            <c:symbol val="none"/>
          </c:marker>
          <c:dLbls>
            <c:dLbl>
              <c:idx val="0"/>
              <c:layout>
                <c:manualLayout>
                  <c:x val="0.40822208486708128"/>
                  <c:y val="0.12933565251494744"/>
                </c:manualLayout>
              </c:layout>
              <c:tx>
                <c:rich>
                  <a:bodyPr/>
                  <a:lstStyle/>
                  <a:p>
                    <a:fld id="{1C15671B-3327-46E4-BB5C-26ED0F27C0DB}"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7445637927627464"/>
                      <c:h val="0.28930855653962306"/>
                    </c:manualLayout>
                  </c15:layout>
                  <c15:dlblFieldTable>
                    <c15:dlblFTEntry>
                      <c15:txfldGUID>{1C15671B-3327-46E4-BB5C-26ED0F27C0DB}</c15:txfldGUID>
                      <c15:f>Weekly!$AO$12:$AO$13</c15:f>
                      <c15:dlblFieldTableCache>
                        <c:ptCount val="2"/>
                        <c:pt idx="0">
                          <c:v>15-mai</c:v>
                        </c:pt>
                        <c:pt idx="1">
                          <c:v> $2,324.0 </c:v>
                        </c:pt>
                      </c15:dlblFieldTableCache>
                    </c15:dlblFTEntry>
                  </c15:dlblFieldTable>
                  <c15:showDataLabelsRange val="0"/>
                </c:ext>
                <c:ext xmlns:c16="http://schemas.microsoft.com/office/drawing/2014/chart" uri="{C3380CC4-5D6E-409C-BE32-E72D297353CC}">
                  <c16:uniqueId val="{00000003-BBCA-4A12-A2F3-9AEEFAB1B9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Weekly!$AO$57:$AO$230</c:f>
              <c:numCache>
                <c:formatCode>_-[$$-409]* #,##0_ ;_-[$$-409]* \-#,##0\ ;_-[$$-409]* "-"??_ ;_-@_ </c:formatCode>
                <c:ptCount val="71"/>
                <c:pt idx="0">
                  <c:v>2862.5</c:v>
                </c:pt>
                <c:pt idx="1">
                  <c:v>2920.5</c:v>
                </c:pt>
                <c:pt idx="2">
                  <c:v>2927.5</c:v>
                </c:pt>
                <c:pt idx="3">
                  <c:v>2937.5</c:v>
                </c:pt>
                <c:pt idx="4">
                  <c:v>2937.5</c:v>
                </c:pt>
                <c:pt idx="5">
                  <c:v>2946</c:v>
                </c:pt>
                <c:pt idx="6">
                  <c:v>2951</c:v>
                </c:pt>
                <c:pt idx="7">
                  <c:v>2945.5</c:v>
                </c:pt>
                <c:pt idx="8">
                  <c:v>2935</c:v>
                </c:pt>
                <c:pt idx="9">
                  <c:v>2892.5</c:v>
                </c:pt>
                <c:pt idx="10">
                  <c:v>2855.5</c:v>
                </c:pt>
                <c:pt idx="11">
                  <c:v>2829</c:v>
                </c:pt>
                <c:pt idx="12">
                  <c:v>2871</c:v>
                </c:pt>
                <c:pt idx="13">
                  <c:v>2804.5</c:v>
                </c:pt>
                <c:pt idx="14">
                  <c:v>2828.5</c:v>
                </c:pt>
                <c:pt idx="15">
                  <c:v>2806</c:v>
                </c:pt>
                <c:pt idx="16">
                  <c:v>2845.5</c:v>
                </c:pt>
                <c:pt idx="17">
                  <c:v>2797.5</c:v>
                </c:pt>
                <c:pt idx="18">
                  <c:v>2807.5</c:v>
                </c:pt>
                <c:pt idx="19">
                  <c:v>2770</c:v>
                </c:pt>
                <c:pt idx="20">
                  <c:v>2695.5</c:v>
                </c:pt>
                <c:pt idx="21">
                  <c:v>2634</c:v>
                </c:pt>
                <c:pt idx="22">
                  <c:v>2649</c:v>
                </c:pt>
                <c:pt idx="23">
                  <c:v>2668</c:v>
                </c:pt>
                <c:pt idx="24">
                  <c:v>2734</c:v>
                </c:pt>
                <c:pt idx="25">
                  <c:v>2666.5</c:v>
                </c:pt>
                <c:pt idx="26">
                  <c:v>2639</c:v>
                </c:pt>
                <c:pt idx="27">
                  <c:v>2626.5</c:v>
                </c:pt>
                <c:pt idx="28">
                  <c:v>2668</c:v>
                </c:pt>
                <c:pt idx="29">
                  <c:v>2754.5</c:v>
                </c:pt>
                <c:pt idx="30">
                  <c:v>2712</c:v>
                </c:pt>
                <c:pt idx="31">
                  <c:v>2781.5</c:v>
                </c:pt>
                <c:pt idx="32">
                  <c:v>2791.5</c:v>
                </c:pt>
                <c:pt idx="33">
                  <c:v>2861.5</c:v>
                </c:pt>
                <c:pt idx="34">
                  <c:v>2873.5</c:v>
                </c:pt>
                <c:pt idx="35">
                  <c:v>2845.5</c:v>
                </c:pt>
                <c:pt idx="36">
                  <c:v>2833</c:v>
                </c:pt>
                <c:pt idx="37">
                  <c:v>2827.5</c:v>
                </c:pt>
                <c:pt idx="38">
                  <c:v>2817.5</c:v>
                </c:pt>
                <c:pt idx="39">
                  <c:v>2812.5</c:v>
                </c:pt>
                <c:pt idx="40">
                  <c:v>2865.5</c:v>
                </c:pt>
                <c:pt idx="41">
                  <c:v>2875</c:v>
                </c:pt>
                <c:pt idx="42">
                  <c:v>2894.5</c:v>
                </c:pt>
                <c:pt idx="43">
                  <c:v>2917.5</c:v>
                </c:pt>
                <c:pt idx="44">
                  <c:v>2938.5</c:v>
                </c:pt>
                <c:pt idx="45">
                  <c:v>2971</c:v>
                </c:pt>
                <c:pt idx="46">
                  <c:v>2992</c:v>
                </c:pt>
                <c:pt idx="47">
                  <c:v>2993.5</c:v>
                </c:pt>
                <c:pt idx="48">
                  <c:v>3011.5</c:v>
                </c:pt>
                <c:pt idx="49">
                  <c:v>3043</c:v>
                </c:pt>
                <c:pt idx="50">
                  <c:v>3018.5</c:v>
                </c:pt>
                <c:pt idx="51">
                  <c:v>3056.5</c:v>
                </c:pt>
                <c:pt idx="52">
                  <c:v>3145.5</c:v>
                </c:pt>
                <c:pt idx="53">
                  <c:v>3175</c:v>
                </c:pt>
                <c:pt idx="54">
                  <c:v>3183</c:v>
                </c:pt>
                <c:pt idx="55">
                  <c:v>3157.5</c:v>
                </c:pt>
                <c:pt idx="56">
                  <c:v>3143</c:v>
                </c:pt>
                <c:pt idx="57">
                  <c:v>3100</c:v>
                </c:pt>
                <c:pt idx="58">
                  <c:v>3009</c:v>
                </c:pt>
                <c:pt idx="59">
                  <c:v>2970.5</c:v>
                </c:pt>
                <c:pt idx="60">
                  <c:v>3016</c:v>
                </c:pt>
                <c:pt idx="61">
                  <c:v>3043</c:v>
                </c:pt>
                <c:pt idx="62">
                  <c:v>3044.5</c:v>
                </c:pt>
                <c:pt idx="63">
                  <c:v>3023</c:v>
                </c:pt>
                <c:pt idx="64">
                  <c:v>2954.5</c:v>
                </c:pt>
                <c:pt idx="65">
                  <c:v>2812.5</c:v>
                </c:pt>
                <c:pt idx="66">
                  <c:v>2631</c:v>
                </c:pt>
                <c:pt idx="67">
                  <c:v>2476</c:v>
                </c:pt>
                <c:pt idx="68">
                  <c:v>2406</c:v>
                </c:pt>
                <c:pt idx="69">
                  <c:v>2365.5</c:v>
                </c:pt>
                <c:pt idx="70">
                  <c:v>2324</c:v>
                </c:pt>
              </c:numCache>
            </c:numRef>
          </c:val>
          <c:smooth val="0"/>
          <c:extLst>
            <c:ext xmlns:c16="http://schemas.microsoft.com/office/drawing/2014/chart" uri="{C3380CC4-5D6E-409C-BE32-E72D297353CC}">
              <c16:uniqueId val="{00000004-BBCA-4A12-A2F3-9AEEFAB1B9A0}"/>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2300"/>
        </c:scaling>
        <c:delete val="0"/>
        <c:axPos val="l"/>
        <c:majorGridlines>
          <c:spPr>
            <a:ln w="9525" cap="flat" cmpd="sng" algn="ctr">
              <a:solidFill>
                <a:schemeClr val="tx1">
                  <a:lumMod val="15000"/>
                  <a:lumOff val="85000"/>
                </a:schemeClr>
              </a:solidFill>
              <a:prstDash val="sysDot"/>
              <a:round/>
            </a:ln>
            <a:effectLst/>
          </c:spPr>
        </c:majorGridlines>
        <c:numFmt formatCode="_-[$$-409]* #,##0_ ;_-[$$-409]* \-#,##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02641810781309"/>
          <c:y val="3.757647128094916E-2"/>
          <c:w val="0.78344671718206849"/>
          <c:h val="0.85771562096746068"/>
        </c:manualLayout>
      </c:layout>
      <c:stockChart>
        <c:ser>
          <c:idx val="0"/>
          <c:order val="0"/>
          <c:tx>
            <c:strRef>
              <c:f>Weekly!$AQ$14</c:f>
              <c:strCache>
                <c:ptCount val="1"/>
                <c:pt idx="0">
                  <c:v>o</c:v>
                </c:pt>
              </c:strCache>
            </c:strRef>
          </c:tx>
          <c:spPr>
            <a:ln w="25400" cap="rnd">
              <a:noFill/>
              <a:round/>
            </a:ln>
            <a:effectLst/>
          </c:spPr>
          <c:marker>
            <c:symbol val="none"/>
          </c:marker>
          <c:cat>
            <c:strRef>
              <c:f>Weekly!$B$55:$B$230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Weekly!$AQ$55:$AQ$230</c:f>
              <c:numCache>
                <c:formatCode>_-[$$-409]* #,##0_ ;_-[$$-409]* \-#,##0\ ;_-[$$-409]* "-"??_ ;_-@_ </c:formatCode>
                <c:ptCount val="71"/>
                <c:pt idx="0">
                  <c:v>76.510000000000005</c:v>
                </c:pt>
                <c:pt idx="1">
                  <c:v>79.760000000000005</c:v>
                </c:pt>
                <c:pt idx="2">
                  <c:v>80.790000000000006</c:v>
                </c:pt>
                <c:pt idx="3">
                  <c:v>78.5</c:v>
                </c:pt>
                <c:pt idx="4">
                  <c:v>76.760000000000005</c:v>
                </c:pt>
                <c:pt idx="5">
                  <c:v>74.66</c:v>
                </c:pt>
                <c:pt idx="6">
                  <c:v>74.739999999999995</c:v>
                </c:pt>
                <c:pt idx="7">
                  <c:v>74.430000000000007</c:v>
                </c:pt>
                <c:pt idx="8">
                  <c:v>73.180000000000007</c:v>
                </c:pt>
                <c:pt idx="9">
                  <c:v>70.36</c:v>
                </c:pt>
                <c:pt idx="10">
                  <c:v>70.58</c:v>
                </c:pt>
                <c:pt idx="11">
                  <c:v>72.16</c:v>
                </c:pt>
                <c:pt idx="12">
                  <c:v>73.63</c:v>
                </c:pt>
                <c:pt idx="13">
                  <c:v>65.58</c:v>
                </c:pt>
                <c:pt idx="14">
                  <c:v>64.760000000000005</c:v>
                </c:pt>
                <c:pt idx="15">
                  <c:v>67.959999999999994</c:v>
                </c:pt>
                <c:pt idx="16">
                  <c:v>66.87</c:v>
                </c:pt>
                <c:pt idx="17">
                  <c:v>61.29</c:v>
                </c:pt>
                <c:pt idx="18">
                  <c:v>63.91</c:v>
                </c:pt>
                <c:pt idx="19">
                  <c:v>65.41</c:v>
                </c:pt>
                <c:pt idx="20">
                  <c:v>64.78</c:v>
                </c:pt>
                <c:pt idx="21">
                  <c:v>63.9</c:v>
                </c:pt>
                <c:pt idx="22">
                  <c:v>66.47</c:v>
                </c:pt>
                <c:pt idx="23">
                  <c:v>74.23</c:v>
                </c:pt>
                <c:pt idx="24">
                  <c:v>77.010000000000005</c:v>
                </c:pt>
                <c:pt idx="25">
                  <c:v>67.77</c:v>
                </c:pt>
                <c:pt idx="26">
                  <c:v>68.3</c:v>
                </c:pt>
                <c:pt idx="27">
                  <c:v>70.36</c:v>
                </c:pt>
                <c:pt idx="28">
                  <c:v>69.28</c:v>
                </c:pt>
                <c:pt idx="29">
                  <c:v>68.44</c:v>
                </c:pt>
                <c:pt idx="30">
                  <c:v>69.67</c:v>
                </c:pt>
                <c:pt idx="31">
                  <c:v>66.59</c:v>
                </c:pt>
                <c:pt idx="32">
                  <c:v>65.849999999999994</c:v>
                </c:pt>
                <c:pt idx="33">
                  <c:v>67.73</c:v>
                </c:pt>
                <c:pt idx="34">
                  <c:v>68.12</c:v>
                </c:pt>
                <c:pt idx="35">
                  <c:v>65.5</c:v>
                </c:pt>
                <c:pt idx="36">
                  <c:v>66.989999999999995</c:v>
                </c:pt>
                <c:pt idx="37">
                  <c:v>66.680000000000007</c:v>
                </c:pt>
                <c:pt idx="38">
                  <c:v>70.13</c:v>
                </c:pt>
                <c:pt idx="39">
                  <c:v>64.53</c:v>
                </c:pt>
                <c:pt idx="40">
                  <c:v>62.73</c:v>
                </c:pt>
                <c:pt idx="41">
                  <c:v>61.29</c:v>
                </c:pt>
                <c:pt idx="42">
                  <c:v>65.94</c:v>
                </c:pt>
                <c:pt idx="43">
                  <c:v>65.069999999999993</c:v>
                </c:pt>
                <c:pt idx="44">
                  <c:v>63.63</c:v>
                </c:pt>
                <c:pt idx="45">
                  <c:v>64.39</c:v>
                </c:pt>
                <c:pt idx="46">
                  <c:v>62.56</c:v>
                </c:pt>
                <c:pt idx="47">
                  <c:v>63.2</c:v>
                </c:pt>
                <c:pt idx="48">
                  <c:v>63.75</c:v>
                </c:pt>
                <c:pt idx="49">
                  <c:v>61.12</c:v>
                </c:pt>
                <c:pt idx="50">
                  <c:v>60.47</c:v>
                </c:pt>
                <c:pt idx="51">
                  <c:v>60.64</c:v>
                </c:pt>
                <c:pt idx="52">
                  <c:v>60.75</c:v>
                </c:pt>
                <c:pt idx="53">
                  <c:v>63.34</c:v>
                </c:pt>
                <c:pt idx="54">
                  <c:v>64.13</c:v>
                </c:pt>
                <c:pt idx="55">
                  <c:v>65.88</c:v>
                </c:pt>
                <c:pt idx="56">
                  <c:v>70.69</c:v>
                </c:pt>
                <c:pt idx="57">
                  <c:v>68.05</c:v>
                </c:pt>
                <c:pt idx="58">
                  <c:v>67.75</c:v>
                </c:pt>
                <c:pt idx="59">
                  <c:v>71.760000000000005</c:v>
                </c:pt>
                <c:pt idx="60">
                  <c:v>72.48</c:v>
                </c:pt>
                <c:pt idx="61">
                  <c:v>92.69</c:v>
                </c:pt>
                <c:pt idx="62">
                  <c:v>103.14</c:v>
                </c:pt>
                <c:pt idx="63">
                  <c:v>112.19</c:v>
                </c:pt>
                <c:pt idx="64">
                  <c:v>112.57</c:v>
                </c:pt>
                <c:pt idx="65">
                  <c:v>109.03</c:v>
                </c:pt>
                <c:pt idx="66">
                  <c:v>95.2</c:v>
                </c:pt>
                <c:pt idx="67">
                  <c:v>90.38</c:v>
                </c:pt>
                <c:pt idx="68">
                  <c:v>105.33</c:v>
                </c:pt>
                <c:pt idx="69">
                  <c:v>108.17</c:v>
                </c:pt>
                <c:pt idx="70">
                  <c:v>101.29</c:v>
                </c:pt>
              </c:numCache>
            </c:numRef>
          </c:val>
          <c:smooth val="0"/>
          <c:extLst>
            <c:ext xmlns:c16="http://schemas.microsoft.com/office/drawing/2014/chart" uri="{C3380CC4-5D6E-409C-BE32-E72D297353CC}">
              <c16:uniqueId val="{00000000-37C2-4B28-9E21-9D3C0C99781D}"/>
            </c:ext>
          </c:extLst>
        </c:ser>
        <c:ser>
          <c:idx val="1"/>
          <c:order val="1"/>
          <c:tx>
            <c:strRef>
              <c:f>Weekly!$AR$14</c:f>
              <c:strCache>
                <c:ptCount val="1"/>
                <c:pt idx="0">
                  <c:v>h</c:v>
                </c:pt>
              </c:strCache>
            </c:strRef>
          </c:tx>
          <c:spPr>
            <a:ln w="25400" cap="rnd">
              <a:noFill/>
              <a:round/>
            </a:ln>
            <a:effectLst/>
          </c:spPr>
          <c:marker>
            <c:symbol val="none"/>
          </c:marker>
          <c:cat>
            <c:strRef>
              <c:f>Weekly!$B$55:$B$230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Weekly!$AR$55:$AR$230</c:f>
              <c:numCache>
                <c:formatCode>_-[$$-409]* #,##0_ ;_-[$$-409]* \-#,##0\ ;_-[$$-409]* "-"??_ ;_-@_ </c:formatCode>
                <c:ptCount val="71"/>
                <c:pt idx="0">
                  <c:v>79.760000000000005</c:v>
                </c:pt>
                <c:pt idx="1">
                  <c:v>82.03</c:v>
                </c:pt>
                <c:pt idx="2">
                  <c:v>80.150000000000006</c:v>
                </c:pt>
                <c:pt idx="3">
                  <c:v>77.489999999999995</c:v>
                </c:pt>
                <c:pt idx="4">
                  <c:v>76.2</c:v>
                </c:pt>
                <c:pt idx="5">
                  <c:v>77</c:v>
                </c:pt>
                <c:pt idx="6">
                  <c:v>76.48</c:v>
                </c:pt>
                <c:pt idx="7">
                  <c:v>74.78</c:v>
                </c:pt>
                <c:pt idx="8">
                  <c:v>71.62</c:v>
                </c:pt>
                <c:pt idx="9">
                  <c:v>70.95</c:v>
                </c:pt>
                <c:pt idx="10">
                  <c:v>72.16</c:v>
                </c:pt>
                <c:pt idx="11">
                  <c:v>74.03</c:v>
                </c:pt>
                <c:pt idx="12">
                  <c:v>74.95</c:v>
                </c:pt>
                <c:pt idx="13">
                  <c:v>65.48</c:v>
                </c:pt>
                <c:pt idx="14">
                  <c:v>67.959999999999994</c:v>
                </c:pt>
                <c:pt idx="15">
                  <c:v>67.44</c:v>
                </c:pt>
                <c:pt idx="16">
                  <c:v>65.86</c:v>
                </c:pt>
                <c:pt idx="17">
                  <c:v>63.91</c:v>
                </c:pt>
                <c:pt idx="18">
                  <c:v>66.63</c:v>
                </c:pt>
                <c:pt idx="19">
                  <c:v>65.540000000000006</c:v>
                </c:pt>
                <c:pt idx="20">
                  <c:v>64.900000000000006</c:v>
                </c:pt>
                <c:pt idx="21">
                  <c:v>66.47</c:v>
                </c:pt>
                <c:pt idx="22">
                  <c:v>74.23</c:v>
                </c:pt>
                <c:pt idx="23">
                  <c:v>78.849999999999994</c:v>
                </c:pt>
                <c:pt idx="24">
                  <c:v>71.48</c:v>
                </c:pt>
                <c:pt idx="25">
                  <c:v>69.11</c:v>
                </c:pt>
                <c:pt idx="26">
                  <c:v>70.36</c:v>
                </c:pt>
                <c:pt idx="27">
                  <c:v>69.52</c:v>
                </c:pt>
                <c:pt idx="28">
                  <c:v>69.209999999999994</c:v>
                </c:pt>
                <c:pt idx="29">
                  <c:v>73.239999999999995</c:v>
                </c:pt>
                <c:pt idx="30">
                  <c:v>68.760000000000005</c:v>
                </c:pt>
                <c:pt idx="31">
                  <c:v>66.84</c:v>
                </c:pt>
                <c:pt idx="32">
                  <c:v>67.73</c:v>
                </c:pt>
                <c:pt idx="33">
                  <c:v>68.8</c:v>
                </c:pt>
                <c:pt idx="34">
                  <c:v>69.14</c:v>
                </c:pt>
                <c:pt idx="35">
                  <c:v>67.489999999999995</c:v>
                </c:pt>
                <c:pt idx="36">
                  <c:v>68.47</c:v>
                </c:pt>
                <c:pt idx="37">
                  <c:v>70.13</c:v>
                </c:pt>
                <c:pt idx="38">
                  <c:v>67.97</c:v>
                </c:pt>
                <c:pt idx="39">
                  <c:v>66.25</c:v>
                </c:pt>
                <c:pt idx="40">
                  <c:v>63.32</c:v>
                </c:pt>
                <c:pt idx="41">
                  <c:v>65.989999999999995</c:v>
                </c:pt>
                <c:pt idx="42">
                  <c:v>65.62</c:v>
                </c:pt>
                <c:pt idx="43">
                  <c:v>64.89</c:v>
                </c:pt>
                <c:pt idx="44">
                  <c:v>65.16</c:v>
                </c:pt>
                <c:pt idx="45">
                  <c:v>64.89</c:v>
                </c:pt>
                <c:pt idx="46">
                  <c:v>63.37</c:v>
                </c:pt>
                <c:pt idx="47">
                  <c:v>63.75</c:v>
                </c:pt>
                <c:pt idx="48">
                  <c:v>62.49</c:v>
                </c:pt>
                <c:pt idx="49">
                  <c:v>60.56</c:v>
                </c:pt>
                <c:pt idx="50">
                  <c:v>62.38</c:v>
                </c:pt>
                <c:pt idx="51">
                  <c:v>61.94</c:v>
                </c:pt>
                <c:pt idx="52">
                  <c:v>63.34</c:v>
                </c:pt>
                <c:pt idx="53">
                  <c:v>66.52</c:v>
                </c:pt>
                <c:pt idx="54">
                  <c:v>65.88</c:v>
                </c:pt>
                <c:pt idx="55">
                  <c:v>70.709999999999994</c:v>
                </c:pt>
                <c:pt idx="56">
                  <c:v>69.459999999999994</c:v>
                </c:pt>
                <c:pt idx="57">
                  <c:v>69.400000000000006</c:v>
                </c:pt>
                <c:pt idx="58">
                  <c:v>71.760000000000005</c:v>
                </c:pt>
                <c:pt idx="59">
                  <c:v>72.48</c:v>
                </c:pt>
                <c:pt idx="60">
                  <c:v>92.69</c:v>
                </c:pt>
                <c:pt idx="61">
                  <c:v>103.14</c:v>
                </c:pt>
                <c:pt idx="62">
                  <c:v>112.19</c:v>
                </c:pt>
                <c:pt idx="63">
                  <c:v>112.57</c:v>
                </c:pt>
                <c:pt idx="64">
                  <c:v>118.35</c:v>
                </c:pt>
                <c:pt idx="65">
                  <c:v>109.77</c:v>
                </c:pt>
                <c:pt idx="66">
                  <c:v>99.39</c:v>
                </c:pt>
                <c:pt idx="67">
                  <c:v>105.33</c:v>
                </c:pt>
                <c:pt idx="68">
                  <c:v>118.03</c:v>
                </c:pt>
                <c:pt idx="69">
                  <c:v>114.44</c:v>
                </c:pt>
                <c:pt idx="70">
                  <c:v>107.77</c:v>
                </c:pt>
              </c:numCache>
            </c:numRef>
          </c:val>
          <c:smooth val="0"/>
          <c:extLst>
            <c:ext xmlns:c16="http://schemas.microsoft.com/office/drawing/2014/chart" uri="{C3380CC4-5D6E-409C-BE32-E72D297353CC}">
              <c16:uniqueId val="{00000001-37C2-4B28-9E21-9D3C0C99781D}"/>
            </c:ext>
          </c:extLst>
        </c:ser>
        <c:ser>
          <c:idx val="2"/>
          <c:order val="2"/>
          <c:tx>
            <c:strRef>
              <c:f>Weekly!$AS$14</c:f>
              <c:strCache>
                <c:ptCount val="1"/>
                <c:pt idx="0">
                  <c:v>l</c:v>
                </c:pt>
              </c:strCache>
            </c:strRef>
          </c:tx>
          <c:spPr>
            <a:ln w="25400" cap="rnd">
              <a:noFill/>
              <a:round/>
            </a:ln>
            <a:effectLst/>
          </c:spPr>
          <c:marker>
            <c:symbol val="none"/>
          </c:marker>
          <c:cat>
            <c:strRef>
              <c:f>Weekly!$B$55:$B$230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Weekly!$AS$55:$AS$230</c:f>
              <c:numCache>
                <c:formatCode>_-[$$-409]* #,##0_ ;_-[$$-409]* \-#,##0\ ;_-[$$-409]* "-"??_ ;_-@_ </c:formatCode>
                <c:ptCount val="71"/>
                <c:pt idx="0">
                  <c:v>76.16</c:v>
                </c:pt>
                <c:pt idx="1">
                  <c:v>79.92</c:v>
                </c:pt>
                <c:pt idx="2">
                  <c:v>78.290000000000006</c:v>
                </c:pt>
                <c:pt idx="3">
                  <c:v>76.58</c:v>
                </c:pt>
                <c:pt idx="4">
                  <c:v>74.290000000000006</c:v>
                </c:pt>
                <c:pt idx="5">
                  <c:v>74.739999999999995</c:v>
                </c:pt>
                <c:pt idx="6">
                  <c:v>74.430000000000007</c:v>
                </c:pt>
                <c:pt idx="7">
                  <c:v>72.53</c:v>
                </c:pt>
                <c:pt idx="8">
                  <c:v>69.3</c:v>
                </c:pt>
                <c:pt idx="9">
                  <c:v>69.28</c:v>
                </c:pt>
                <c:pt idx="10">
                  <c:v>70.56</c:v>
                </c:pt>
                <c:pt idx="11">
                  <c:v>73</c:v>
                </c:pt>
                <c:pt idx="12">
                  <c:v>65.58</c:v>
                </c:pt>
                <c:pt idx="13">
                  <c:v>62.82</c:v>
                </c:pt>
                <c:pt idx="14">
                  <c:v>64.67</c:v>
                </c:pt>
                <c:pt idx="15">
                  <c:v>66.12</c:v>
                </c:pt>
                <c:pt idx="16">
                  <c:v>61.29</c:v>
                </c:pt>
                <c:pt idx="17">
                  <c:v>60.23</c:v>
                </c:pt>
                <c:pt idx="18">
                  <c:v>64.53</c:v>
                </c:pt>
                <c:pt idx="19">
                  <c:v>64.44</c:v>
                </c:pt>
                <c:pt idx="20">
                  <c:v>63.9</c:v>
                </c:pt>
                <c:pt idx="21">
                  <c:v>64.63</c:v>
                </c:pt>
                <c:pt idx="22">
                  <c:v>66.87</c:v>
                </c:pt>
                <c:pt idx="23">
                  <c:v>73.23</c:v>
                </c:pt>
                <c:pt idx="24">
                  <c:v>67.14</c:v>
                </c:pt>
                <c:pt idx="25">
                  <c:v>67.11</c:v>
                </c:pt>
                <c:pt idx="26">
                  <c:v>68.64</c:v>
                </c:pt>
                <c:pt idx="27">
                  <c:v>68.52</c:v>
                </c:pt>
                <c:pt idx="28">
                  <c:v>68.44</c:v>
                </c:pt>
                <c:pt idx="29">
                  <c:v>69.67</c:v>
                </c:pt>
                <c:pt idx="30">
                  <c:v>66.430000000000007</c:v>
                </c:pt>
                <c:pt idx="31">
                  <c:v>65.63</c:v>
                </c:pt>
                <c:pt idx="32">
                  <c:v>65.790000000000006</c:v>
                </c:pt>
                <c:pt idx="33">
                  <c:v>67.22</c:v>
                </c:pt>
                <c:pt idx="34">
                  <c:v>65.5</c:v>
                </c:pt>
                <c:pt idx="35">
                  <c:v>66.02</c:v>
                </c:pt>
                <c:pt idx="36">
                  <c:v>66.680000000000007</c:v>
                </c:pt>
                <c:pt idx="37">
                  <c:v>66.569999999999993</c:v>
                </c:pt>
                <c:pt idx="38">
                  <c:v>64.11</c:v>
                </c:pt>
                <c:pt idx="39">
                  <c:v>62.73</c:v>
                </c:pt>
                <c:pt idx="40">
                  <c:v>61.06</c:v>
                </c:pt>
                <c:pt idx="41">
                  <c:v>61.01</c:v>
                </c:pt>
                <c:pt idx="42">
                  <c:v>64.400000000000006</c:v>
                </c:pt>
                <c:pt idx="43">
                  <c:v>63.38</c:v>
                </c:pt>
                <c:pt idx="44">
                  <c:v>62.71</c:v>
                </c:pt>
                <c:pt idx="45">
                  <c:v>62.56</c:v>
                </c:pt>
                <c:pt idx="46">
                  <c:v>62.48</c:v>
                </c:pt>
                <c:pt idx="47">
                  <c:v>62.45</c:v>
                </c:pt>
                <c:pt idx="48">
                  <c:v>61.12</c:v>
                </c:pt>
                <c:pt idx="49">
                  <c:v>58.92</c:v>
                </c:pt>
                <c:pt idx="50">
                  <c:v>60.64</c:v>
                </c:pt>
                <c:pt idx="51">
                  <c:v>60.75</c:v>
                </c:pt>
                <c:pt idx="52">
                  <c:v>59.96</c:v>
                </c:pt>
                <c:pt idx="53">
                  <c:v>63.76</c:v>
                </c:pt>
                <c:pt idx="54">
                  <c:v>63.94</c:v>
                </c:pt>
                <c:pt idx="55">
                  <c:v>65.59</c:v>
                </c:pt>
                <c:pt idx="56">
                  <c:v>66.3</c:v>
                </c:pt>
                <c:pt idx="57">
                  <c:v>67.52</c:v>
                </c:pt>
                <c:pt idx="58">
                  <c:v>67.42</c:v>
                </c:pt>
                <c:pt idx="59">
                  <c:v>70.75</c:v>
                </c:pt>
                <c:pt idx="60">
                  <c:v>77.739999999999995</c:v>
                </c:pt>
                <c:pt idx="61">
                  <c:v>87.8</c:v>
                </c:pt>
                <c:pt idx="62">
                  <c:v>100.21</c:v>
                </c:pt>
                <c:pt idx="63">
                  <c:v>99.94</c:v>
                </c:pt>
                <c:pt idx="64">
                  <c:v>101.16</c:v>
                </c:pt>
                <c:pt idx="65">
                  <c:v>94.75</c:v>
                </c:pt>
                <c:pt idx="66">
                  <c:v>90.38</c:v>
                </c:pt>
                <c:pt idx="67">
                  <c:v>95.48</c:v>
                </c:pt>
                <c:pt idx="68">
                  <c:v>108.17</c:v>
                </c:pt>
                <c:pt idx="69">
                  <c:v>100.06</c:v>
                </c:pt>
                <c:pt idx="70">
                  <c:v>104.21</c:v>
                </c:pt>
              </c:numCache>
            </c:numRef>
          </c:val>
          <c:smooth val="0"/>
          <c:extLst>
            <c:ext xmlns:c16="http://schemas.microsoft.com/office/drawing/2014/chart" uri="{C3380CC4-5D6E-409C-BE32-E72D297353CC}">
              <c16:uniqueId val="{00000002-37C2-4B28-9E21-9D3C0C99781D}"/>
            </c:ext>
          </c:extLst>
        </c:ser>
        <c:ser>
          <c:idx val="3"/>
          <c:order val="3"/>
          <c:tx>
            <c:strRef>
              <c:f>Weekly!$AT$14</c:f>
              <c:strCache>
                <c:ptCount val="1"/>
                <c:pt idx="0">
                  <c:v>c</c:v>
                </c:pt>
              </c:strCache>
            </c:strRef>
          </c:tx>
          <c:spPr>
            <a:ln w="25400" cap="rnd">
              <a:noFill/>
              <a:round/>
            </a:ln>
            <a:effectLst/>
          </c:spPr>
          <c:marker>
            <c:symbol val="none"/>
          </c:marker>
          <c:dLbls>
            <c:dLbl>
              <c:idx val="0"/>
              <c:layout>
                <c:manualLayout>
                  <c:x val="0.41950631587482173"/>
                  <c:y val="-2.042636347486234E-2"/>
                </c:manualLayout>
              </c:layout>
              <c:tx>
                <c:rich>
                  <a:bodyPr/>
                  <a:lstStyle/>
                  <a:p>
                    <a:fld id="{70EE8E4C-942F-46B9-BDA7-71B4E07A218A}"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75700069303071"/>
                      <c:h val="0.29571256957643777"/>
                    </c:manualLayout>
                  </c15:layout>
                  <c15:dlblFieldTable>
                    <c15:dlblFTEntry>
                      <c15:txfldGUID>{70EE8E4C-942F-46B9-BDA7-71B4E07A218A}</c15:txfldGUID>
                      <c15:f>Weekly!$AT$12:$AT$13</c15:f>
                      <c15:dlblFieldTableCache>
                        <c:ptCount val="2"/>
                        <c:pt idx="0">
                          <c:v>15-mai</c:v>
                        </c:pt>
                        <c:pt idx="1">
                          <c:v> $105.7 </c:v>
                        </c:pt>
                      </c15:dlblFieldTableCache>
                    </c15:dlblFTEntry>
                  </c15:dlblFieldTable>
                  <c15:showDataLabelsRange val="0"/>
                </c:ext>
                <c:ext xmlns:c16="http://schemas.microsoft.com/office/drawing/2014/chart" uri="{C3380CC4-5D6E-409C-BE32-E72D297353CC}">
                  <c16:uniqueId val="{00000003-37C2-4B28-9E21-9D3C0C99781D}"/>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Weekly!$B$55:$B$230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Weekly!$AT$55:$AT$230</c:f>
              <c:numCache>
                <c:formatCode>_-[$$-409]* #,##0_ ;_-[$$-409]* \-#,##0\ ;_-[$$-409]* "-"??_ ;_-@_ </c:formatCode>
                <c:ptCount val="71"/>
                <c:pt idx="0">
                  <c:v>79.760000000000005</c:v>
                </c:pt>
                <c:pt idx="1">
                  <c:v>80.790000000000006</c:v>
                </c:pt>
                <c:pt idx="2">
                  <c:v>78.5</c:v>
                </c:pt>
                <c:pt idx="3">
                  <c:v>76.760000000000005</c:v>
                </c:pt>
                <c:pt idx="4">
                  <c:v>74.66</c:v>
                </c:pt>
                <c:pt idx="5">
                  <c:v>74.739999999999995</c:v>
                </c:pt>
                <c:pt idx="6">
                  <c:v>74.430000000000007</c:v>
                </c:pt>
                <c:pt idx="7">
                  <c:v>73.180000000000007</c:v>
                </c:pt>
                <c:pt idx="8">
                  <c:v>70.36</c:v>
                </c:pt>
                <c:pt idx="9">
                  <c:v>70.58</c:v>
                </c:pt>
                <c:pt idx="10">
                  <c:v>72.16</c:v>
                </c:pt>
                <c:pt idx="11">
                  <c:v>73.63</c:v>
                </c:pt>
                <c:pt idx="12">
                  <c:v>65.58</c:v>
                </c:pt>
                <c:pt idx="13">
                  <c:v>64.760000000000005</c:v>
                </c:pt>
                <c:pt idx="14">
                  <c:v>67.959999999999994</c:v>
                </c:pt>
                <c:pt idx="15">
                  <c:v>66.87</c:v>
                </c:pt>
                <c:pt idx="16">
                  <c:v>61.29</c:v>
                </c:pt>
                <c:pt idx="17">
                  <c:v>63.91</c:v>
                </c:pt>
                <c:pt idx="18">
                  <c:v>65.41</c:v>
                </c:pt>
                <c:pt idx="19">
                  <c:v>64.78</c:v>
                </c:pt>
                <c:pt idx="20">
                  <c:v>63.9</c:v>
                </c:pt>
                <c:pt idx="21">
                  <c:v>66.47</c:v>
                </c:pt>
                <c:pt idx="22">
                  <c:v>74.23</c:v>
                </c:pt>
                <c:pt idx="23">
                  <c:v>77.010000000000005</c:v>
                </c:pt>
                <c:pt idx="24">
                  <c:v>67.77</c:v>
                </c:pt>
                <c:pt idx="25">
                  <c:v>68.3</c:v>
                </c:pt>
                <c:pt idx="26">
                  <c:v>70.36</c:v>
                </c:pt>
                <c:pt idx="27">
                  <c:v>69.28</c:v>
                </c:pt>
                <c:pt idx="28">
                  <c:v>68.44</c:v>
                </c:pt>
                <c:pt idx="29">
                  <c:v>69.67</c:v>
                </c:pt>
                <c:pt idx="30">
                  <c:v>66.59</c:v>
                </c:pt>
                <c:pt idx="31">
                  <c:v>65.849999999999994</c:v>
                </c:pt>
                <c:pt idx="32">
                  <c:v>67.73</c:v>
                </c:pt>
                <c:pt idx="33">
                  <c:v>68.12</c:v>
                </c:pt>
                <c:pt idx="34">
                  <c:v>65.5</c:v>
                </c:pt>
                <c:pt idx="35">
                  <c:v>66.989999999999995</c:v>
                </c:pt>
                <c:pt idx="36">
                  <c:v>66.680000000000007</c:v>
                </c:pt>
                <c:pt idx="37">
                  <c:v>70.13</c:v>
                </c:pt>
                <c:pt idx="38">
                  <c:v>64.53</c:v>
                </c:pt>
                <c:pt idx="39">
                  <c:v>62.73</c:v>
                </c:pt>
                <c:pt idx="40">
                  <c:v>61.29</c:v>
                </c:pt>
                <c:pt idx="41">
                  <c:v>65.94</c:v>
                </c:pt>
                <c:pt idx="42">
                  <c:v>65.069999999999993</c:v>
                </c:pt>
                <c:pt idx="43">
                  <c:v>63.63</c:v>
                </c:pt>
                <c:pt idx="44">
                  <c:v>64.39</c:v>
                </c:pt>
                <c:pt idx="45">
                  <c:v>62.56</c:v>
                </c:pt>
                <c:pt idx="46">
                  <c:v>63.2</c:v>
                </c:pt>
                <c:pt idx="47">
                  <c:v>63.75</c:v>
                </c:pt>
                <c:pt idx="48">
                  <c:v>61.12</c:v>
                </c:pt>
                <c:pt idx="49">
                  <c:v>60.47</c:v>
                </c:pt>
                <c:pt idx="50">
                  <c:v>60.64</c:v>
                </c:pt>
                <c:pt idx="51">
                  <c:v>60.75</c:v>
                </c:pt>
                <c:pt idx="52">
                  <c:v>63.34</c:v>
                </c:pt>
                <c:pt idx="53">
                  <c:v>64.13</c:v>
                </c:pt>
                <c:pt idx="54">
                  <c:v>65.88</c:v>
                </c:pt>
                <c:pt idx="55">
                  <c:v>70.69</c:v>
                </c:pt>
                <c:pt idx="56">
                  <c:v>68.05</c:v>
                </c:pt>
                <c:pt idx="57">
                  <c:v>67.75</c:v>
                </c:pt>
                <c:pt idx="58">
                  <c:v>71.760000000000005</c:v>
                </c:pt>
                <c:pt idx="59">
                  <c:v>72.48</c:v>
                </c:pt>
                <c:pt idx="60">
                  <c:v>92.69</c:v>
                </c:pt>
                <c:pt idx="61">
                  <c:v>103.14</c:v>
                </c:pt>
                <c:pt idx="62">
                  <c:v>112.19</c:v>
                </c:pt>
                <c:pt idx="63">
                  <c:v>112.57</c:v>
                </c:pt>
                <c:pt idx="64">
                  <c:v>109.03</c:v>
                </c:pt>
                <c:pt idx="65">
                  <c:v>95.2</c:v>
                </c:pt>
                <c:pt idx="66">
                  <c:v>90.38</c:v>
                </c:pt>
                <c:pt idx="67">
                  <c:v>105.33</c:v>
                </c:pt>
                <c:pt idx="68">
                  <c:v>108.17</c:v>
                </c:pt>
                <c:pt idx="69">
                  <c:v>101.29</c:v>
                </c:pt>
                <c:pt idx="70">
                  <c:v>105.72</c:v>
                </c:pt>
              </c:numCache>
            </c:numRef>
          </c:val>
          <c:smooth val="0"/>
          <c:extLst>
            <c:ext xmlns:c16="http://schemas.microsoft.com/office/drawing/2014/chart" uri="{C3380CC4-5D6E-409C-BE32-E72D297353CC}">
              <c16:uniqueId val="{00000004-37C2-4B28-9E21-9D3C0C99781D}"/>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55"/>
        </c:scaling>
        <c:delete val="0"/>
        <c:axPos val="l"/>
        <c:majorGridlines>
          <c:spPr>
            <a:ln w="9525" cap="flat" cmpd="sng" algn="ctr">
              <a:solidFill>
                <a:schemeClr val="tx1">
                  <a:lumMod val="15000"/>
                  <a:lumOff val="85000"/>
                </a:schemeClr>
              </a:solidFill>
              <a:prstDash val="sysDot"/>
              <a:round/>
            </a:ln>
            <a:effectLst/>
          </c:spPr>
        </c:majorGridlines>
        <c:numFmt formatCode="_-[$$-409]* #,##0_ ;_-[$$-409]* \-#,##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Eikon_BBG_TRATADAV2!$BS$2</c:f>
              <c:strCache>
                <c:ptCount val="1"/>
                <c:pt idx="0">
                  <c:v>Favoring Sugar</c:v>
                </c:pt>
              </c:strCache>
            </c:strRef>
          </c:tx>
          <c:spPr>
            <a:solidFill>
              <a:schemeClr val="accent1"/>
            </a:solidFill>
            <a:ln>
              <a:noFill/>
            </a:ln>
            <a:effectLst/>
          </c:spPr>
          <c:cat>
            <c:numRef>
              <c:f>Eikon_BBG_TRATADAV2!$B$3:$B$10000</c:f>
              <c:numCache>
                <c:formatCode>m/d/yyyy</c:formatCode>
                <c:ptCount val="9998"/>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pt idx="366">
                  <c:v>42736</c:v>
                </c:pt>
                <c:pt idx="367">
                  <c:v>42737</c:v>
                </c:pt>
                <c:pt idx="368">
                  <c:v>42738</c:v>
                </c:pt>
                <c:pt idx="369">
                  <c:v>42739</c:v>
                </c:pt>
                <c:pt idx="370">
                  <c:v>42740</c:v>
                </c:pt>
                <c:pt idx="371">
                  <c:v>42741</c:v>
                </c:pt>
                <c:pt idx="372">
                  <c:v>42742</c:v>
                </c:pt>
                <c:pt idx="373">
                  <c:v>42743</c:v>
                </c:pt>
                <c:pt idx="374">
                  <c:v>42744</c:v>
                </c:pt>
                <c:pt idx="375">
                  <c:v>42745</c:v>
                </c:pt>
                <c:pt idx="376">
                  <c:v>42746</c:v>
                </c:pt>
                <c:pt idx="377">
                  <c:v>42747</c:v>
                </c:pt>
                <c:pt idx="378">
                  <c:v>42748</c:v>
                </c:pt>
                <c:pt idx="379">
                  <c:v>42749</c:v>
                </c:pt>
                <c:pt idx="380">
                  <c:v>42750</c:v>
                </c:pt>
                <c:pt idx="381">
                  <c:v>42751</c:v>
                </c:pt>
                <c:pt idx="382">
                  <c:v>42752</c:v>
                </c:pt>
                <c:pt idx="383">
                  <c:v>42753</c:v>
                </c:pt>
                <c:pt idx="384">
                  <c:v>42754</c:v>
                </c:pt>
                <c:pt idx="385">
                  <c:v>42755</c:v>
                </c:pt>
                <c:pt idx="386">
                  <c:v>42756</c:v>
                </c:pt>
                <c:pt idx="387">
                  <c:v>42757</c:v>
                </c:pt>
                <c:pt idx="388">
                  <c:v>42758</c:v>
                </c:pt>
                <c:pt idx="389">
                  <c:v>42759</c:v>
                </c:pt>
                <c:pt idx="390">
                  <c:v>42760</c:v>
                </c:pt>
                <c:pt idx="391">
                  <c:v>42761</c:v>
                </c:pt>
                <c:pt idx="392">
                  <c:v>42762</c:v>
                </c:pt>
                <c:pt idx="393">
                  <c:v>42763</c:v>
                </c:pt>
                <c:pt idx="394">
                  <c:v>42764</c:v>
                </c:pt>
                <c:pt idx="395">
                  <c:v>42765</c:v>
                </c:pt>
                <c:pt idx="396">
                  <c:v>42766</c:v>
                </c:pt>
                <c:pt idx="397">
                  <c:v>42767</c:v>
                </c:pt>
                <c:pt idx="398">
                  <c:v>42768</c:v>
                </c:pt>
                <c:pt idx="399">
                  <c:v>42769</c:v>
                </c:pt>
                <c:pt idx="400">
                  <c:v>42770</c:v>
                </c:pt>
                <c:pt idx="401">
                  <c:v>42771</c:v>
                </c:pt>
                <c:pt idx="402">
                  <c:v>42772</c:v>
                </c:pt>
                <c:pt idx="403">
                  <c:v>42773</c:v>
                </c:pt>
                <c:pt idx="404">
                  <c:v>42774</c:v>
                </c:pt>
                <c:pt idx="405">
                  <c:v>42775</c:v>
                </c:pt>
                <c:pt idx="406">
                  <c:v>42776</c:v>
                </c:pt>
                <c:pt idx="407">
                  <c:v>42777</c:v>
                </c:pt>
                <c:pt idx="408">
                  <c:v>42778</c:v>
                </c:pt>
                <c:pt idx="409">
                  <c:v>42779</c:v>
                </c:pt>
                <c:pt idx="410">
                  <c:v>42780</c:v>
                </c:pt>
                <c:pt idx="411">
                  <c:v>42781</c:v>
                </c:pt>
                <c:pt idx="412">
                  <c:v>42782</c:v>
                </c:pt>
                <c:pt idx="413">
                  <c:v>42783</c:v>
                </c:pt>
                <c:pt idx="414">
                  <c:v>42784</c:v>
                </c:pt>
                <c:pt idx="415">
                  <c:v>42785</c:v>
                </c:pt>
                <c:pt idx="416">
                  <c:v>42786</c:v>
                </c:pt>
                <c:pt idx="417">
                  <c:v>42787</c:v>
                </c:pt>
                <c:pt idx="418">
                  <c:v>42788</c:v>
                </c:pt>
                <c:pt idx="419">
                  <c:v>42789</c:v>
                </c:pt>
                <c:pt idx="420">
                  <c:v>42790</c:v>
                </c:pt>
                <c:pt idx="421">
                  <c:v>42791</c:v>
                </c:pt>
                <c:pt idx="422">
                  <c:v>42792</c:v>
                </c:pt>
                <c:pt idx="423">
                  <c:v>42793</c:v>
                </c:pt>
                <c:pt idx="424">
                  <c:v>42794</c:v>
                </c:pt>
                <c:pt idx="425">
                  <c:v>42795</c:v>
                </c:pt>
                <c:pt idx="426">
                  <c:v>42796</c:v>
                </c:pt>
                <c:pt idx="427">
                  <c:v>42797</c:v>
                </c:pt>
                <c:pt idx="428">
                  <c:v>42798</c:v>
                </c:pt>
                <c:pt idx="429">
                  <c:v>42799</c:v>
                </c:pt>
                <c:pt idx="430">
                  <c:v>42800</c:v>
                </c:pt>
                <c:pt idx="431">
                  <c:v>42801</c:v>
                </c:pt>
                <c:pt idx="432">
                  <c:v>42802</c:v>
                </c:pt>
                <c:pt idx="433">
                  <c:v>42803</c:v>
                </c:pt>
                <c:pt idx="434">
                  <c:v>42804</c:v>
                </c:pt>
                <c:pt idx="435">
                  <c:v>42805</c:v>
                </c:pt>
                <c:pt idx="436">
                  <c:v>42806</c:v>
                </c:pt>
                <c:pt idx="437">
                  <c:v>42807</c:v>
                </c:pt>
                <c:pt idx="438">
                  <c:v>42808</c:v>
                </c:pt>
                <c:pt idx="439">
                  <c:v>42809</c:v>
                </c:pt>
                <c:pt idx="440">
                  <c:v>42810</c:v>
                </c:pt>
                <c:pt idx="441">
                  <c:v>42811</c:v>
                </c:pt>
                <c:pt idx="442">
                  <c:v>42812</c:v>
                </c:pt>
                <c:pt idx="443">
                  <c:v>42813</c:v>
                </c:pt>
                <c:pt idx="444">
                  <c:v>42814</c:v>
                </c:pt>
                <c:pt idx="445">
                  <c:v>42815</c:v>
                </c:pt>
                <c:pt idx="446">
                  <c:v>42816</c:v>
                </c:pt>
                <c:pt idx="447">
                  <c:v>42817</c:v>
                </c:pt>
                <c:pt idx="448">
                  <c:v>42818</c:v>
                </c:pt>
                <c:pt idx="449">
                  <c:v>42819</c:v>
                </c:pt>
                <c:pt idx="450">
                  <c:v>42820</c:v>
                </c:pt>
                <c:pt idx="451">
                  <c:v>42821</c:v>
                </c:pt>
                <c:pt idx="452">
                  <c:v>42822</c:v>
                </c:pt>
                <c:pt idx="453">
                  <c:v>42823</c:v>
                </c:pt>
                <c:pt idx="454">
                  <c:v>42824</c:v>
                </c:pt>
                <c:pt idx="455">
                  <c:v>42825</c:v>
                </c:pt>
                <c:pt idx="456">
                  <c:v>42826</c:v>
                </c:pt>
                <c:pt idx="457">
                  <c:v>42827</c:v>
                </c:pt>
                <c:pt idx="458">
                  <c:v>42828</c:v>
                </c:pt>
                <c:pt idx="459">
                  <c:v>42829</c:v>
                </c:pt>
                <c:pt idx="460">
                  <c:v>42830</c:v>
                </c:pt>
                <c:pt idx="461">
                  <c:v>42831</c:v>
                </c:pt>
                <c:pt idx="462">
                  <c:v>42832</c:v>
                </c:pt>
                <c:pt idx="463">
                  <c:v>42833</c:v>
                </c:pt>
                <c:pt idx="464">
                  <c:v>42834</c:v>
                </c:pt>
                <c:pt idx="465">
                  <c:v>42835</c:v>
                </c:pt>
                <c:pt idx="466">
                  <c:v>42836</c:v>
                </c:pt>
                <c:pt idx="467">
                  <c:v>42837</c:v>
                </c:pt>
                <c:pt idx="468">
                  <c:v>42838</c:v>
                </c:pt>
                <c:pt idx="469">
                  <c:v>42839</c:v>
                </c:pt>
                <c:pt idx="470">
                  <c:v>42840</c:v>
                </c:pt>
                <c:pt idx="471">
                  <c:v>42841</c:v>
                </c:pt>
                <c:pt idx="472">
                  <c:v>42842</c:v>
                </c:pt>
                <c:pt idx="473">
                  <c:v>42843</c:v>
                </c:pt>
                <c:pt idx="474">
                  <c:v>42844</c:v>
                </c:pt>
                <c:pt idx="475">
                  <c:v>42845</c:v>
                </c:pt>
                <c:pt idx="476">
                  <c:v>42846</c:v>
                </c:pt>
                <c:pt idx="477">
                  <c:v>42847</c:v>
                </c:pt>
                <c:pt idx="478">
                  <c:v>42848</c:v>
                </c:pt>
                <c:pt idx="479">
                  <c:v>42849</c:v>
                </c:pt>
                <c:pt idx="480">
                  <c:v>42850</c:v>
                </c:pt>
                <c:pt idx="481">
                  <c:v>42851</c:v>
                </c:pt>
                <c:pt idx="482">
                  <c:v>42852</c:v>
                </c:pt>
                <c:pt idx="483">
                  <c:v>42853</c:v>
                </c:pt>
                <c:pt idx="484">
                  <c:v>42854</c:v>
                </c:pt>
                <c:pt idx="485">
                  <c:v>42855</c:v>
                </c:pt>
                <c:pt idx="486">
                  <c:v>42856</c:v>
                </c:pt>
                <c:pt idx="487">
                  <c:v>42857</c:v>
                </c:pt>
                <c:pt idx="488">
                  <c:v>42858</c:v>
                </c:pt>
                <c:pt idx="489">
                  <c:v>42859</c:v>
                </c:pt>
                <c:pt idx="490">
                  <c:v>42860</c:v>
                </c:pt>
                <c:pt idx="491">
                  <c:v>42861</c:v>
                </c:pt>
                <c:pt idx="492">
                  <c:v>42862</c:v>
                </c:pt>
                <c:pt idx="493">
                  <c:v>42863</c:v>
                </c:pt>
                <c:pt idx="494">
                  <c:v>42864</c:v>
                </c:pt>
                <c:pt idx="495">
                  <c:v>42865</c:v>
                </c:pt>
                <c:pt idx="496">
                  <c:v>42866</c:v>
                </c:pt>
                <c:pt idx="497">
                  <c:v>42867</c:v>
                </c:pt>
                <c:pt idx="498">
                  <c:v>42868</c:v>
                </c:pt>
                <c:pt idx="499">
                  <c:v>42869</c:v>
                </c:pt>
                <c:pt idx="500">
                  <c:v>42870</c:v>
                </c:pt>
                <c:pt idx="501">
                  <c:v>42871</c:v>
                </c:pt>
                <c:pt idx="502">
                  <c:v>42872</c:v>
                </c:pt>
                <c:pt idx="503">
                  <c:v>42873</c:v>
                </c:pt>
                <c:pt idx="504">
                  <c:v>42874</c:v>
                </c:pt>
                <c:pt idx="505">
                  <c:v>42875</c:v>
                </c:pt>
                <c:pt idx="506">
                  <c:v>42876</c:v>
                </c:pt>
                <c:pt idx="507">
                  <c:v>42877</c:v>
                </c:pt>
                <c:pt idx="508">
                  <c:v>42878</c:v>
                </c:pt>
                <c:pt idx="509">
                  <c:v>42879</c:v>
                </c:pt>
                <c:pt idx="510">
                  <c:v>42880</c:v>
                </c:pt>
                <c:pt idx="511">
                  <c:v>42881</c:v>
                </c:pt>
                <c:pt idx="512">
                  <c:v>42882</c:v>
                </c:pt>
                <c:pt idx="513">
                  <c:v>42883</c:v>
                </c:pt>
                <c:pt idx="514">
                  <c:v>42884</c:v>
                </c:pt>
                <c:pt idx="515">
                  <c:v>42885</c:v>
                </c:pt>
                <c:pt idx="516">
                  <c:v>42886</c:v>
                </c:pt>
                <c:pt idx="517">
                  <c:v>42887</c:v>
                </c:pt>
                <c:pt idx="518">
                  <c:v>42888</c:v>
                </c:pt>
                <c:pt idx="519">
                  <c:v>42889</c:v>
                </c:pt>
                <c:pt idx="520">
                  <c:v>42890</c:v>
                </c:pt>
                <c:pt idx="521">
                  <c:v>42891</c:v>
                </c:pt>
                <c:pt idx="522">
                  <c:v>42892</c:v>
                </c:pt>
                <c:pt idx="523">
                  <c:v>42893</c:v>
                </c:pt>
                <c:pt idx="524">
                  <c:v>42894</c:v>
                </c:pt>
                <c:pt idx="525">
                  <c:v>42895</c:v>
                </c:pt>
                <c:pt idx="526">
                  <c:v>42896</c:v>
                </c:pt>
                <c:pt idx="527">
                  <c:v>42897</c:v>
                </c:pt>
                <c:pt idx="528">
                  <c:v>42898</c:v>
                </c:pt>
                <c:pt idx="529">
                  <c:v>42899</c:v>
                </c:pt>
                <c:pt idx="530">
                  <c:v>42900</c:v>
                </c:pt>
                <c:pt idx="531">
                  <c:v>42901</c:v>
                </c:pt>
                <c:pt idx="532">
                  <c:v>42902</c:v>
                </c:pt>
                <c:pt idx="533">
                  <c:v>42903</c:v>
                </c:pt>
                <c:pt idx="534">
                  <c:v>42904</c:v>
                </c:pt>
                <c:pt idx="535">
                  <c:v>42905</c:v>
                </c:pt>
                <c:pt idx="536">
                  <c:v>42906</c:v>
                </c:pt>
                <c:pt idx="537">
                  <c:v>42907</c:v>
                </c:pt>
                <c:pt idx="538">
                  <c:v>42908</c:v>
                </c:pt>
                <c:pt idx="539">
                  <c:v>42909</c:v>
                </c:pt>
                <c:pt idx="540">
                  <c:v>42910</c:v>
                </c:pt>
                <c:pt idx="541">
                  <c:v>42911</c:v>
                </c:pt>
                <c:pt idx="542">
                  <c:v>42912</c:v>
                </c:pt>
                <c:pt idx="543">
                  <c:v>42913</c:v>
                </c:pt>
                <c:pt idx="544">
                  <c:v>42914</c:v>
                </c:pt>
                <c:pt idx="545">
                  <c:v>42915</c:v>
                </c:pt>
                <c:pt idx="546">
                  <c:v>42916</c:v>
                </c:pt>
                <c:pt idx="547">
                  <c:v>42917</c:v>
                </c:pt>
                <c:pt idx="548">
                  <c:v>42918</c:v>
                </c:pt>
                <c:pt idx="549">
                  <c:v>42919</c:v>
                </c:pt>
                <c:pt idx="550">
                  <c:v>42920</c:v>
                </c:pt>
                <c:pt idx="551">
                  <c:v>42921</c:v>
                </c:pt>
                <c:pt idx="552">
                  <c:v>42922</c:v>
                </c:pt>
                <c:pt idx="553">
                  <c:v>42923</c:v>
                </c:pt>
                <c:pt idx="554">
                  <c:v>42924</c:v>
                </c:pt>
                <c:pt idx="555">
                  <c:v>42925</c:v>
                </c:pt>
                <c:pt idx="556">
                  <c:v>42926</c:v>
                </c:pt>
                <c:pt idx="557">
                  <c:v>42927</c:v>
                </c:pt>
                <c:pt idx="558">
                  <c:v>42928</c:v>
                </c:pt>
                <c:pt idx="559">
                  <c:v>42929</c:v>
                </c:pt>
                <c:pt idx="560">
                  <c:v>42930</c:v>
                </c:pt>
                <c:pt idx="561">
                  <c:v>42931</c:v>
                </c:pt>
                <c:pt idx="562">
                  <c:v>42932</c:v>
                </c:pt>
                <c:pt idx="563">
                  <c:v>42933</c:v>
                </c:pt>
                <c:pt idx="564">
                  <c:v>42934</c:v>
                </c:pt>
                <c:pt idx="565">
                  <c:v>42935</c:v>
                </c:pt>
                <c:pt idx="566">
                  <c:v>42936</c:v>
                </c:pt>
                <c:pt idx="567">
                  <c:v>42937</c:v>
                </c:pt>
                <c:pt idx="568">
                  <c:v>42938</c:v>
                </c:pt>
                <c:pt idx="569">
                  <c:v>42939</c:v>
                </c:pt>
                <c:pt idx="570">
                  <c:v>42940</c:v>
                </c:pt>
                <c:pt idx="571">
                  <c:v>42941</c:v>
                </c:pt>
                <c:pt idx="572">
                  <c:v>42942</c:v>
                </c:pt>
                <c:pt idx="573">
                  <c:v>42943</c:v>
                </c:pt>
                <c:pt idx="574">
                  <c:v>42944</c:v>
                </c:pt>
                <c:pt idx="575">
                  <c:v>42945</c:v>
                </c:pt>
                <c:pt idx="576">
                  <c:v>42946</c:v>
                </c:pt>
                <c:pt idx="577">
                  <c:v>42947</c:v>
                </c:pt>
                <c:pt idx="578">
                  <c:v>42948</c:v>
                </c:pt>
                <c:pt idx="579">
                  <c:v>42949</c:v>
                </c:pt>
                <c:pt idx="580">
                  <c:v>42950</c:v>
                </c:pt>
                <c:pt idx="581">
                  <c:v>42951</c:v>
                </c:pt>
                <c:pt idx="582">
                  <c:v>42952</c:v>
                </c:pt>
                <c:pt idx="583">
                  <c:v>42953</c:v>
                </c:pt>
                <c:pt idx="584">
                  <c:v>42954</c:v>
                </c:pt>
                <c:pt idx="585">
                  <c:v>42955</c:v>
                </c:pt>
                <c:pt idx="586">
                  <c:v>42956</c:v>
                </c:pt>
                <c:pt idx="587">
                  <c:v>42957</c:v>
                </c:pt>
                <c:pt idx="588">
                  <c:v>42958</c:v>
                </c:pt>
                <c:pt idx="589">
                  <c:v>42959</c:v>
                </c:pt>
                <c:pt idx="590">
                  <c:v>42960</c:v>
                </c:pt>
                <c:pt idx="591">
                  <c:v>42961</c:v>
                </c:pt>
                <c:pt idx="592">
                  <c:v>42962</c:v>
                </c:pt>
                <c:pt idx="593">
                  <c:v>42963</c:v>
                </c:pt>
                <c:pt idx="594">
                  <c:v>42964</c:v>
                </c:pt>
                <c:pt idx="595">
                  <c:v>42965</c:v>
                </c:pt>
                <c:pt idx="596">
                  <c:v>42966</c:v>
                </c:pt>
                <c:pt idx="597">
                  <c:v>42967</c:v>
                </c:pt>
                <c:pt idx="598">
                  <c:v>42968</c:v>
                </c:pt>
                <c:pt idx="599">
                  <c:v>42969</c:v>
                </c:pt>
                <c:pt idx="600">
                  <c:v>42970</c:v>
                </c:pt>
                <c:pt idx="601">
                  <c:v>42971</c:v>
                </c:pt>
                <c:pt idx="602">
                  <c:v>42972</c:v>
                </c:pt>
                <c:pt idx="603">
                  <c:v>42973</c:v>
                </c:pt>
                <c:pt idx="604">
                  <c:v>42974</c:v>
                </c:pt>
                <c:pt idx="605">
                  <c:v>42975</c:v>
                </c:pt>
                <c:pt idx="606">
                  <c:v>42976</c:v>
                </c:pt>
                <c:pt idx="607">
                  <c:v>42977</c:v>
                </c:pt>
                <c:pt idx="608">
                  <c:v>42978</c:v>
                </c:pt>
                <c:pt idx="609">
                  <c:v>42979</c:v>
                </c:pt>
                <c:pt idx="610">
                  <c:v>42980</c:v>
                </c:pt>
                <c:pt idx="611">
                  <c:v>42981</c:v>
                </c:pt>
                <c:pt idx="612">
                  <c:v>42982</c:v>
                </c:pt>
                <c:pt idx="613">
                  <c:v>42983</c:v>
                </c:pt>
                <c:pt idx="614">
                  <c:v>42984</c:v>
                </c:pt>
                <c:pt idx="615">
                  <c:v>42985</c:v>
                </c:pt>
                <c:pt idx="616">
                  <c:v>42986</c:v>
                </c:pt>
                <c:pt idx="617">
                  <c:v>42987</c:v>
                </c:pt>
                <c:pt idx="618">
                  <c:v>42988</c:v>
                </c:pt>
                <c:pt idx="619">
                  <c:v>42989</c:v>
                </c:pt>
                <c:pt idx="620">
                  <c:v>42990</c:v>
                </c:pt>
                <c:pt idx="621">
                  <c:v>42991</c:v>
                </c:pt>
                <c:pt idx="622">
                  <c:v>42992</c:v>
                </c:pt>
                <c:pt idx="623">
                  <c:v>42993</c:v>
                </c:pt>
                <c:pt idx="624">
                  <c:v>42994</c:v>
                </c:pt>
                <c:pt idx="625">
                  <c:v>42995</c:v>
                </c:pt>
                <c:pt idx="626">
                  <c:v>42996</c:v>
                </c:pt>
                <c:pt idx="627">
                  <c:v>42997</c:v>
                </c:pt>
                <c:pt idx="628">
                  <c:v>42998</c:v>
                </c:pt>
                <c:pt idx="629">
                  <c:v>42999</c:v>
                </c:pt>
                <c:pt idx="630">
                  <c:v>43000</c:v>
                </c:pt>
                <c:pt idx="631">
                  <c:v>43001</c:v>
                </c:pt>
                <c:pt idx="632">
                  <c:v>43002</c:v>
                </c:pt>
                <c:pt idx="633">
                  <c:v>43003</c:v>
                </c:pt>
                <c:pt idx="634">
                  <c:v>43004</c:v>
                </c:pt>
                <c:pt idx="635">
                  <c:v>43005</c:v>
                </c:pt>
                <c:pt idx="636">
                  <c:v>43006</c:v>
                </c:pt>
                <c:pt idx="637">
                  <c:v>43007</c:v>
                </c:pt>
                <c:pt idx="638">
                  <c:v>43008</c:v>
                </c:pt>
                <c:pt idx="639">
                  <c:v>43009</c:v>
                </c:pt>
                <c:pt idx="640">
                  <c:v>43010</c:v>
                </c:pt>
                <c:pt idx="641">
                  <c:v>43011</c:v>
                </c:pt>
                <c:pt idx="642">
                  <c:v>43012</c:v>
                </c:pt>
                <c:pt idx="643">
                  <c:v>43013</c:v>
                </c:pt>
                <c:pt idx="644">
                  <c:v>43014</c:v>
                </c:pt>
                <c:pt idx="645">
                  <c:v>43015</c:v>
                </c:pt>
                <c:pt idx="646">
                  <c:v>43016</c:v>
                </c:pt>
                <c:pt idx="647">
                  <c:v>43017</c:v>
                </c:pt>
                <c:pt idx="648">
                  <c:v>43018</c:v>
                </c:pt>
                <c:pt idx="649">
                  <c:v>43019</c:v>
                </c:pt>
                <c:pt idx="650">
                  <c:v>43020</c:v>
                </c:pt>
                <c:pt idx="651">
                  <c:v>43021</c:v>
                </c:pt>
                <c:pt idx="652">
                  <c:v>43022</c:v>
                </c:pt>
                <c:pt idx="653">
                  <c:v>43023</c:v>
                </c:pt>
                <c:pt idx="654">
                  <c:v>43024</c:v>
                </c:pt>
                <c:pt idx="655">
                  <c:v>43025</c:v>
                </c:pt>
                <c:pt idx="656">
                  <c:v>43026</c:v>
                </c:pt>
                <c:pt idx="657">
                  <c:v>43027</c:v>
                </c:pt>
                <c:pt idx="658">
                  <c:v>43028</c:v>
                </c:pt>
                <c:pt idx="659">
                  <c:v>43029</c:v>
                </c:pt>
                <c:pt idx="660">
                  <c:v>43030</c:v>
                </c:pt>
                <c:pt idx="661">
                  <c:v>43031</c:v>
                </c:pt>
                <c:pt idx="662">
                  <c:v>43032</c:v>
                </c:pt>
                <c:pt idx="663">
                  <c:v>43033</c:v>
                </c:pt>
                <c:pt idx="664">
                  <c:v>43034</c:v>
                </c:pt>
                <c:pt idx="665">
                  <c:v>43035</c:v>
                </c:pt>
                <c:pt idx="666">
                  <c:v>43036</c:v>
                </c:pt>
                <c:pt idx="667">
                  <c:v>43037</c:v>
                </c:pt>
                <c:pt idx="668">
                  <c:v>43038</c:v>
                </c:pt>
                <c:pt idx="669">
                  <c:v>43039</c:v>
                </c:pt>
                <c:pt idx="670">
                  <c:v>43040</c:v>
                </c:pt>
                <c:pt idx="671">
                  <c:v>43041</c:v>
                </c:pt>
                <c:pt idx="672">
                  <c:v>43042</c:v>
                </c:pt>
                <c:pt idx="673">
                  <c:v>43043</c:v>
                </c:pt>
                <c:pt idx="674">
                  <c:v>43044</c:v>
                </c:pt>
                <c:pt idx="675">
                  <c:v>43045</c:v>
                </c:pt>
                <c:pt idx="676">
                  <c:v>43046</c:v>
                </c:pt>
                <c:pt idx="677">
                  <c:v>43047</c:v>
                </c:pt>
                <c:pt idx="678">
                  <c:v>43048</c:v>
                </c:pt>
                <c:pt idx="679">
                  <c:v>43049</c:v>
                </c:pt>
                <c:pt idx="680">
                  <c:v>43050</c:v>
                </c:pt>
                <c:pt idx="681">
                  <c:v>43051</c:v>
                </c:pt>
                <c:pt idx="682">
                  <c:v>43052</c:v>
                </c:pt>
                <c:pt idx="683">
                  <c:v>43053</c:v>
                </c:pt>
                <c:pt idx="684">
                  <c:v>43054</c:v>
                </c:pt>
                <c:pt idx="685">
                  <c:v>43055</c:v>
                </c:pt>
                <c:pt idx="686">
                  <c:v>43056</c:v>
                </c:pt>
                <c:pt idx="687">
                  <c:v>43057</c:v>
                </c:pt>
                <c:pt idx="688">
                  <c:v>43058</c:v>
                </c:pt>
                <c:pt idx="689">
                  <c:v>43059</c:v>
                </c:pt>
                <c:pt idx="690">
                  <c:v>43060</c:v>
                </c:pt>
                <c:pt idx="691">
                  <c:v>43061</c:v>
                </c:pt>
                <c:pt idx="692">
                  <c:v>43062</c:v>
                </c:pt>
                <c:pt idx="693">
                  <c:v>43063</c:v>
                </c:pt>
                <c:pt idx="694">
                  <c:v>43064</c:v>
                </c:pt>
                <c:pt idx="695">
                  <c:v>43065</c:v>
                </c:pt>
                <c:pt idx="696">
                  <c:v>43066</c:v>
                </c:pt>
                <c:pt idx="697">
                  <c:v>43067</c:v>
                </c:pt>
                <c:pt idx="698">
                  <c:v>43068</c:v>
                </c:pt>
                <c:pt idx="699">
                  <c:v>43069</c:v>
                </c:pt>
                <c:pt idx="700">
                  <c:v>43070</c:v>
                </c:pt>
                <c:pt idx="701">
                  <c:v>43071</c:v>
                </c:pt>
                <c:pt idx="702">
                  <c:v>43072</c:v>
                </c:pt>
                <c:pt idx="703">
                  <c:v>43073</c:v>
                </c:pt>
                <c:pt idx="704">
                  <c:v>43074</c:v>
                </c:pt>
                <c:pt idx="705">
                  <c:v>43075</c:v>
                </c:pt>
                <c:pt idx="706">
                  <c:v>43076</c:v>
                </c:pt>
                <c:pt idx="707">
                  <c:v>43077</c:v>
                </c:pt>
                <c:pt idx="708">
                  <c:v>43078</c:v>
                </c:pt>
                <c:pt idx="709">
                  <c:v>43079</c:v>
                </c:pt>
                <c:pt idx="710">
                  <c:v>43080</c:v>
                </c:pt>
                <c:pt idx="711">
                  <c:v>43081</c:v>
                </c:pt>
                <c:pt idx="712">
                  <c:v>43082</c:v>
                </c:pt>
                <c:pt idx="713">
                  <c:v>43083</c:v>
                </c:pt>
                <c:pt idx="714">
                  <c:v>43084</c:v>
                </c:pt>
                <c:pt idx="715">
                  <c:v>43085</c:v>
                </c:pt>
                <c:pt idx="716">
                  <c:v>43086</c:v>
                </c:pt>
                <c:pt idx="717">
                  <c:v>43087</c:v>
                </c:pt>
                <c:pt idx="718">
                  <c:v>43088</c:v>
                </c:pt>
                <c:pt idx="719">
                  <c:v>43089</c:v>
                </c:pt>
                <c:pt idx="720">
                  <c:v>43090</c:v>
                </c:pt>
                <c:pt idx="721">
                  <c:v>43091</c:v>
                </c:pt>
                <c:pt idx="722">
                  <c:v>43092</c:v>
                </c:pt>
                <c:pt idx="723">
                  <c:v>43093</c:v>
                </c:pt>
                <c:pt idx="724">
                  <c:v>43094</c:v>
                </c:pt>
                <c:pt idx="725">
                  <c:v>43095</c:v>
                </c:pt>
                <c:pt idx="726">
                  <c:v>43096</c:v>
                </c:pt>
                <c:pt idx="727">
                  <c:v>43097</c:v>
                </c:pt>
                <c:pt idx="728">
                  <c:v>43098</c:v>
                </c:pt>
                <c:pt idx="729">
                  <c:v>43099</c:v>
                </c:pt>
                <c:pt idx="730">
                  <c:v>43100</c:v>
                </c:pt>
                <c:pt idx="731">
                  <c:v>43101</c:v>
                </c:pt>
                <c:pt idx="732">
                  <c:v>43102</c:v>
                </c:pt>
                <c:pt idx="733">
                  <c:v>43103</c:v>
                </c:pt>
                <c:pt idx="734">
                  <c:v>43104</c:v>
                </c:pt>
                <c:pt idx="735">
                  <c:v>43105</c:v>
                </c:pt>
                <c:pt idx="736">
                  <c:v>43106</c:v>
                </c:pt>
                <c:pt idx="737">
                  <c:v>43107</c:v>
                </c:pt>
                <c:pt idx="738">
                  <c:v>43108</c:v>
                </c:pt>
                <c:pt idx="739">
                  <c:v>43109</c:v>
                </c:pt>
                <c:pt idx="740">
                  <c:v>43110</c:v>
                </c:pt>
                <c:pt idx="741">
                  <c:v>43111</c:v>
                </c:pt>
                <c:pt idx="742">
                  <c:v>43112</c:v>
                </c:pt>
                <c:pt idx="743">
                  <c:v>43113</c:v>
                </c:pt>
                <c:pt idx="744">
                  <c:v>43114</c:v>
                </c:pt>
                <c:pt idx="745">
                  <c:v>43115</c:v>
                </c:pt>
                <c:pt idx="746">
                  <c:v>43116</c:v>
                </c:pt>
                <c:pt idx="747">
                  <c:v>43117</c:v>
                </c:pt>
                <c:pt idx="748">
                  <c:v>43118</c:v>
                </c:pt>
                <c:pt idx="749">
                  <c:v>43119</c:v>
                </c:pt>
                <c:pt idx="750">
                  <c:v>43120</c:v>
                </c:pt>
                <c:pt idx="751">
                  <c:v>43121</c:v>
                </c:pt>
                <c:pt idx="752">
                  <c:v>43122</c:v>
                </c:pt>
                <c:pt idx="753">
                  <c:v>43123</c:v>
                </c:pt>
                <c:pt idx="754">
                  <c:v>43124</c:v>
                </c:pt>
                <c:pt idx="755">
                  <c:v>43125</c:v>
                </c:pt>
                <c:pt idx="756">
                  <c:v>43126</c:v>
                </c:pt>
                <c:pt idx="757">
                  <c:v>43127</c:v>
                </c:pt>
                <c:pt idx="758">
                  <c:v>43128</c:v>
                </c:pt>
                <c:pt idx="759">
                  <c:v>43129</c:v>
                </c:pt>
                <c:pt idx="760">
                  <c:v>43130</c:v>
                </c:pt>
                <c:pt idx="761">
                  <c:v>43131</c:v>
                </c:pt>
                <c:pt idx="762">
                  <c:v>43132</c:v>
                </c:pt>
                <c:pt idx="763">
                  <c:v>43133</c:v>
                </c:pt>
                <c:pt idx="764">
                  <c:v>43134</c:v>
                </c:pt>
                <c:pt idx="765">
                  <c:v>43135</c:v>
                </c:pt>
                <c:pt idx="766">
                  <c:v>43136</c:v>
                </c:pt>
                <c:pt idx="767">
                  <c:v>43137</c:v>
                </c:pt>
                <c:pt idx="768">
                  <c:v>43138</c:v>
                </c:pt>
                <c:pt idx="769">
                  <c:v>43139</c:v>
                </c:pt>
                <c:pt idx="770">
                  <c:v>43140</c:v>
                </c:pt>
                <c:pt idx="771">
                  <c:v>43141</c:v>
                </c:pt>
                <c:pt idx="772">
                  <c:v>43142</c:v>
                </c:pt>
                <c:pt idx="773">
                  <c:v>43143</c:v>
                </c:pt>
                <c:pt idx="774">
                  <c:v>43144</c:v>
                </c:pt>
                <c:pt idx="775">
                  <c:v>43145</c:v>
                </c:pt>
                <c:pt idx="776">
                  <c:v>43146</c:v>
                </c:pt>
                <c:pt idx="777">
                  <c:v>43147</c:v>
                </c:pt>
                <c:pt idx="778">
                  <c:v>43148</c:v>
                </c:pt>
                <c:pt idx="779">
                  <c:v>43149</c:v>
                </c:pt>
                <c:pt idx="780">
                  <c:v>43150</c:v>
                </c:pt>
                <c:pt idx="781">
                  <c:v>43151</c:v>
                </c:pt>
                <c:pt idx="782">
                  <c:v>43152</c:v>
                </c:pt>
                <c:pt idx="783">
                  <c:v>43153</c:v>
                </c:pt>
                <c:pt idx="784">
                  <c:v>43154</c:v>
                </c:pt>
                <c:pt idx="785">
                  <c:v>43155</c:v>
                </c:pt>
                <c:pt idx="786">
                  <c:v>43156</c:v>
                </c:pt>
                <c:pt idx="787">
                  <c:v>43157</c:v>
                </c:pt>
                <c:pt idx="788">
                  <c:v>43158</c:v>
                </c:pt>
                <c:pt idx="789">
                  <c:v>43159</c:v>
                </c:pt>
                <c:pt idx="790">
                  <c:v>43160</c:v>
                </c:pt>
                <c:pt idx="791">
                  <c:v>43161</c:v>
                </c:pt>
                <c:pt idx="792">
                  <c:v>43162</c:v>
                </c:pt>
                <c:pt idx="793">
                  <c:v>43163</c:v>
                </c:pt>
                <c:pt idx="794">
                  <c:v>43164</c:v>
                </c:pt>
                <c:pt idx="795">
                  <c:v>43165</c:v>
                </c:pt>
                <c:pt idx="796">
                  <c:v>43166</c:v>
                </c:pt>
                <c:pt idx="797">
                  <c:v>43167</c:v>
                </c:pt>
                <c:pt idx="798">
                  <c:v>43168</c:v>
                </c:pt>
                <c:pt idx="799">
                  <c:v>43169</c:v>
                </c:pt>
                <c:pt idx="800">
                  <c:v>43170</c:v>
                </c:pt>
                <c:pt idx="801">
                  <c:v>43171</c:v>
                </c:pt>
                <c:pt idx="802">
                  <c:v>43172</c:v>
                </c:pt>
                <c:pt idx="803">
                  <c:v>43173</c:v>
                </c:pt>
                <c:pt idx="804">
                  <c:v>43174</c:v>
                </c:pt>
                <c:pt idx="805">
                  <c:v>43175</c:v>
                </c:pt>
                <c:pt idx="806">
                  <c:v>43176</c:v>
                </c:pt>
                <c:pt idx="807">
                  <c:v>43177</c:v>
                </c:pt>
                <c:pt idx="808">
                  <c:v>43178</c:v>
                </c:pt>
                <c:pt idx="809">
                  <c:v>43179</c:v>
                </c:pt>
                <c:pt idx="810">
                  <c:v>43180</c:v>
                </c:pt>
                <c:pt idx="811">
                  <c:v>43181</c:v>
                </c:pt>
                <c:pt idx="812">
                  <c:v>43182</c:v>
                </c:pt>
                <c:pt idx="813">
                  <c:v>43183</c:v>
                </c:pt>
                <c:pt idx="814">
                  <c:v>43184</c:v>
                </c:pt>
                <c:pt idx="815">
                  <c:v>43185</c:v>
                </c:pt>
                <c:pt idx="816">
                  <c:v>43186</c:v>
                </c:pt>
                <c:pt idx="817">
                  <c:v>43187</c:v>
                </c:pt>
                <c:pt idx="818">
                  <c:v>43188</c:v>
                </c:pt>
                <c:pt idx="819">
                  <c:v>43189</c:v>
                </c:pt>
                <c:pt idx="820">
                  <c:v>43190</c:v>
                </c:pt>
                <c:pt idx="821">
                  <c:v>43191</c:v>
                </c:pt>
                <c:pt idx="822">
                  <c:v>43192</c:v>
                </c:pt>
                <c:pt idx="823">
                  <c:v>43193</c:v>
                </c:pt>
                <c:pt idx="824">
                  <c:v>43194</c:v>
                </c:pt>
                <c:pt idx="825">
                  <c:v>43195</c:v>
                </c:pt>
                <c:pt idx="826">
                  <c:v>43196</c:v>
                </c:pt>
                <c:pt idx="827">
                  <c:v>43197</c:v>
                </c:pt>
                <c:pt idx="828">
                  <c:v>43198</c:v>
                </c:pt>
                <c:pt idx="829">
                  <c:v>43199</c:v>
                </c:pt>
                <c:pt idx="830">
                  <c:v>43200</c:v>
                </c:pt>
                <c:pt idx="831">
                  <c:v>43201</c:v>
                </c:pt>
                <c:pt idx="832">
                  <c:v>43202</c:v>
                </c:pt>
                <c:pt idx="833">
                  <c:v>43203</c:v>
                </c:pt>
                <c:pt idx="834">
                  <c:v>43204</c:v>
                </c:pt>
                <c:pt idx="835">
                  <c:v>43205</c:v>
                </c:pt>
                <c:pt idx="836">
                  <c:v>43206</c:v>
                </c:pt>
                <c:pt idx="837">
                  <c:v>43207</c:v>
                </c:pt>
                <c:pt idx="838">
                  <c:v>43208</c:v>
                </c:pt>
                <c:pt idx="839">
                  <c:v>43209</c:v>
                </c:pt>
                <c:pt idx="840">
                  <c:v>43210</c:v>
                </c:pt>
                <c:pt idx="841">
                  <c:v>43211</c:v>
                </c:pt>
                <c:pt idx="842">
                  <c:v>43212</c:v>
                </c:pt>
                <c:pt idx="843">
                  <c:v>43213</c:v>
                </c:pt>
                <c:pt idx="844">
                  <c:v>43214</c:v>
                </c:pt>
                <c:pt idx="845">
                  <c:v>43215</c:v>
                </c:pt>
                <c:pt idx="846">
                  <c:v>43216</c:v>
                </c:pt>
                <c:pt idx="847">
                  <c:v>43217</c:v>
                </c:pt>
                <c:pt idx="848">
                  <c:v>43218</c:v>
                </c:pt>
                <c:pt idx="849">
                  <c:v>43219</c:v>
                </c:pt>
                <c:pt idx="850">
                  <c:v>43220</c:v>
                </c:pt>
                <c:pt idx="851">
                  <c:v>43221</c:v>
                </c:pt>
                <c:pt idx="852">
                  <c:v>43222</c:v>
                </c:pt>
                <c:pt idx="853">
                  <c:v>43223</c:v>
                </c:pt>
                <c:pt idx="854">
                  <c:v>43224</c:v>
                </c:pt>
                <c:pt idx="855">
                  <c:v>43225</c:v>
                </c:pt>
                <c:pt idx="856">
                  <c:v>43226</c:v>
                </c:pt>
                <c:pt idx="857">
                  <c:v>43227</c:v>
                </c:pt>
                <c:pt idx="858">
                  <c:v>43228</c:v>
                </c:pt>
                <c:pt idx="859">
                  <c:v>43229</c:v>
                </c:pt>
                <c:pt idx="860">
                  <c:v>43230</c:v>
                </c:pt>
                <c:pt idx="861">
                  <c:v>43231</c:v>
                </c:pt>
                <c:pt idx="862">
                  <c:v>43232</c:v>
                </c:pt>
                <c:pt idx="863">
                  <c:v>43233</c:v>
                </c:pt>
                <c:pt idx="864">
                  <c:v>43234</c:v>
                </c:pt>
                <c:pt idx="865">
                  <c:v>43235</c:v>
                </c:pt>
                <c:pt idx="866">
                  <c:v>43236</c:v>
                </c:pt>
                <c:pt idx="867">
                  <c:v>43237</c:v>
                </c:pt>
                <c:pt idx="868">
                  <c:v>43238</c:v>
                </c:pt>
                <c:pt idx="869">
                  <c:v>43239</c:v>
                </c:pt>
                <c:pt idx="870">
                  <c:v>43240</c:v>
                </c:pt>
                <c:pt idx="871">
                  <c:v>43241</c:v>
                </c:pt>
                <c:pt idx="872">
                  <c:v>43242</c:v>
                </c:pt>
                <c:pt idx="873">
                  <c:v>43243</c:v>
                </c:pt>
                <c:pt idx="874">
                  <c:v>43244</c:v>
                </c:pt>
                <c:pt idx="875">
                  <c:v>43245</c:v>
                </c:pt>
                <c:pt idx="876">
                  <c:v>43246</c:v>
                </c:pt>
                <c:pt idx="877">
                  <c:v>43247</c:v>
                </c:pt>
                <c:pt idx="878">
                  <c:v>43248</c:v>
                </c:pt>
                <c:pt idx="879">
                  <c:v>43249</c:v>
                </c:pt>
                <c:pt idx="880">
                  <c:v>43250</c:v>
                </c:pt>
                <c:pt idx="881">
                  <c:v>43251</c:v>
                </c:pt>
                <c:pt idx="882">
                  <c:v>43252</c:v>
                </c:pt>
                <c:pt idx="883">
                  <c:v>43253</c:v>
                </c:pt>
                <c:pt idx="884">
                  <c:v>43254</c:v>
                </c:pt>
                <c:pt idx="885">
                  <c:v>43255</c:v>
                </c:pt>
                <c:pt idx="886">
                  <c:v>43256</c:v>
                </c:pt>
                <c:pt idx="887">
                  <c:v>43257</c:v>
                </c:pt>
                <c:pt idx="888">
                  <c:v>43258</c:v>
                </c:pt>
                <c:pt idx="889">
                  <c:v>43259</c:v>
                </c:pt>
                <c:pt idx="890">
                  <c:v>43260</c:v>
                </c:pt>
                <c:pt idx="891">
                  <c:v>43261</c:v>
                </c:pt>
                <c:pt idx="892">
                  <c:v>43262</c:v>
                </c:pt>
                <c:pt idx="893">
                  <c:v>43263</c:v>
                </c:pt>
                <c:pt idx="894">
                  <c:v>43264</c:v>
                </c:pt>
                <c:pt idx="895">
                  <c:v>43265</c:v>
                </c:pt>
                <c:pt idx="896">
                  <c:v>43266</c:v>
                </c:pt>
                <c:pt idx="897">
                  <c:v>43267</c:v>
                </c:pt>
                <c:pt idx="898">
                  <c:v>43268</c:v>
                </c:pt>
                <c:pt idx="899">
                  <c:v>43269</c:v>
                </c:pt>
                <c:pt idx="900">
                  <c:v>43270</c:v>
                </c:pt>
                <c:pt idx="901">
                  <c:v>43271</c:v>
                </c:pt>
                <c:pt idx="902">
                  <c:v>43272</c:v>
                </c:pt>
                <c:pt idx="903">
                  <c:v>43273</c:v>
                </c:pt>
                <c:pt idx="904">
                  <c:v>43274</c:v>
                </c:pt>
                <c:pt idx="905">
                  <c:v>43275</c:v>
                </c:pt>
                <c:pt idx="906">
                  <c:v>43276</c:v>
                </c:pt>
                <c:pt idx="907">
                  <c:v>43277</c:v>
                </c:pt>
                <c:pt idx="908">
                  <c:v>43278</c:v>
                </c:pt>
                <c:pt idx="909">
                  <c:v>43279</c:v>
                </c:pt>
                <c:pt idx="910">
                  <c:v>43280</c:v>
                </c:pt>
                <c:pt idx="911">
                  <c:v>43281</c:v>
                </c:pt>
                <c:pt idx="912">
                  <c:v>43282</c:v>
                </c:pt>
                <c:pt idx="913">
                  <c:v>43283</c:v>
                </c:pt>
                <c:pt idx="914">
                  <c:v>43284</c:v>
                </c:pt>
                <c:pt idx="915">
                  <c:v>43285</c:v>
                </c:pt>
                <c:pt idx="916">
                  <c:v>43286</c:v>
                </c:pt>
                <c:pt idx="917">
                  <c:v>43287</c:v>
                </c:pt>
                <c:pt idx="918">
                  <c:v>43288</c:v>
                </c:pt>
                <c:pt idx="919">
                  <c:v>43289</c:v>
                </c:pt>
                <c:pt idx="920">
                  <c:v>43290</c:v>
                </c:pt>
                <c:pt idx="921">
                  <c:v>43291</c:v>
                </c:pt>
                <c:pt idx="922">
                  <c:v>43292</c:v>
                </c:pt>
                <c:pt idx="923">
                  <c:v>43293</c:v>
                </c:pt>
                <c:pt idx="924">
                  <c:v>43294</c:v>
                </c:pt>
                <c:pt idx="925">
                  <c:v>43295</c:v>
                </c:pt>
                <c:pt idx="926">
                  <c:v>43296</c:v>
                </c:pt>
                <c:pt idx="927">
                  <c:v>43297</c:v>
                </c:pt>
                <c:pt idx="928">
                  <c:v>43298</c:v>
                </c:pt>
                <c:pt idx="929">
                  <c:v>43299</c:v>
                </c:pt>
                <c:pt idx="930">
                  <c:v>43300</c:v>
                </c:pt>
                <c:pt idx="931">
                  <c:v>43301</c:v>
                </c:pt>
                <c:pt idx="932">
                  <c:v>43302</c:v>
                </c:pt>
                <c:pt idx="933">
                  <c:v>43303</c:v>
                </c:pt>
                <c:pt idx="934">
                  <c:v>43304</c:v>
                </c:pt>
                <c:pt idx="935">
                  <c:v>43305</c:v>
                </c:pt>
                <c:pt idx="936">
                  <c:v>43306</c:v>
                </c:pt>
                <c:pt idx="937">
                  <c:v>43307</c:v>
                </c:pt>
                <c:pt idx="938">
                  <c:v>43308</c:v>
                </c:pt>
                <c:pt idx="939">
                  <c:v>43309</c:v>
                </c:pt>
                <c:pt idx="940">
                  <c:v>43310</c:v>
                </c:pt>
                <c:pt idx="941">
                  <c:v>43311</c:v>
                </c:pt>
                <c:pt idx="942">
                  <c:v>43312</c:v>
                </c:pt>
                <c:pt idx="943">
                  <c:v>43313</c:v>
                </c:pt>
                <c:pt idx="944">
                  <c:v>43314</c:v>
                </c:pt>
                <c:pt idx="945">
                  <c:v>43315</c:v>
                </c:pt>
                <c:pt idx="946">
                  <c:v>43316</c:v>
                </c:pt>
                <c:pt idx="947">
                  <c:v>43317</c:v>
                </c:pt>
                <c:pt idx="948">
                  <c:v>43318</c:v>
                </c:pt>
                <c:pt idx="949">
                  <c:v>43319</c:v>
                </c:pt>
                <c:pt idx="950">
                  <c:v>43320</c:v>
                </c:pt>
                <c:pt idx="951">
                  <c:v>43321</c:v>
                </c:pt>
                <c:pt idx="952">
                  <c:v>43322</c:v>
                </c:pt>
                <c:pt idx="953">
                  <c:v>43323</c:v>
                </c:pt>
                <c:pt idx="954">
                  <c:v>43324</c:v>
                </c:pt>
                <c:pt idx="955">
                  <c:v>43325</c:v>
                </c:pt>
                <c:pt idx="956">
                  <c:v>43326</c:v>
                </c:pt>
                <c:pt idx="957">
                  <c:v>43327</c:v>
                </c:pt>
                <c:pt idx="958">
                  <c:v>43328</c:v>
                </c:pt>
                <c:pt idx="959">
                  <c:v>43329</c:v>
                </c:pt>
                <c:pt idx="960">
                  <c:v>43330</c:v>
                </c:pt>
                <c:pt idx="961">
                  <c:v>43331</c:v>
                </c:pt>
                <c:pt idx="962">
                  <c:v>43332</c:v>
                </c:pt>
                <c:pt idx="963">
                  <c:v>43333</c:v>
                </c:pt>
                <c:pt idx="964">
                  <c:v>43334</c:v>
                </c:pt>
                <c:pt idx="965">
                  <c:v>43335</c:v>
                </c:pt>
                <c:pt idx="966">
                  <c:v>43336</c:v>
                </c:pt>
                <c:pt idx="967">
                  <c:v>43337</c:v>
                </c:pt>
                <c:pt idx="968">
                  <c:v>43338</c:v>
                </c:pt>
                <c:pt idx="969">
                  <c:v>43339</c:v>
                </c:pt>
                <c:pt idx="970">
                  <c:v>43340</c:v>
                </c:pt>
                <c:pt idx="971">
                  <c:v>43341</c:v>
                </c:pt>
                <c:pt idx="972">
                  <c:v>43342</c:v>
                </c:pt>
                <c:pt idx="973">
                  <c:v>43343</c:v>
                </c:pt>
                <c:pt idx="974">
                  <c:v>43344</c:v>
                </c:pt>
                <c:pt idx="975">
                  <c:v>43345</c:v>
                </c:pt>
                <c:pt idx="976">
                  <c:v>43346</c:v>
                </c:pt>
                <c:pt idx="977">
                  <c:v>43347</c:v>
                </c:pt>
                <c:pt idx="978">
                  <c:v>43348</c:v>
                </c:pt>
                <c:pt idx="979">
                  <c:v>43349</c:v>
                </c:pt>
                <c:pt idx="980">
                  <c:v>43350</c:v>
                </c:pt>
                <c:pt idx="981">
                  <c:v>43351</c:v>
                </c:pt>
                <c:pt idx="982">
                  <c:v>43352</c:v>
                </c:pt>
                <c:pt idx="983">
                  <c:v>43353</c:v>
                </c:pt>
                <c:pt idx="984">
                  <c:v>43354</c:v>
                </c:pt>
                <c:pt idx="985">
                  <c:v>43355</c:v>
                </c:pt>
                <c:pt idx="986">
                  <c:v>43356</c:v>
                </c:pt>
                <c:pt idx="987">
                  <c:v>43357</c:v>
                </c:pt>
                <c:pt idx="988">
                  <c:v>43358</c:v>
                </c:pt>
                <c:pt idx="989">
                  <c:v>43359</c:v>
                </c:pt>
                <c:pt idx="990">
                  <c:v>43360</c:v>
                </c:pt>
                <c:pt idx="991">
                  <c:v>43361</c:v>
                </c:pt>
                <c:pt idx="992">
                  <c:v>43362</c:v>
                </c:pt>
                <c:pt idx="993">
                  <c:v>43363</c:v>
                </c:pt>
                <c:pt idx="994">
                  <c:v>43364</c:v>
                </c:pt>
                <c:pt idx="995">
                  <c:v>43365</c:v>
                </c:pt>
                <c:pt idx="996">
                  <c:v>43366</c:v>
                </c:pt>
                <c:pt idx="997">
                  <c:v>43367</c:v>
                </c:pt>
                <c:pt idx="998">
                  <c:v>43368</c:v>
                </c:pt>
                <c:pt idx="999">
                  <c:v>43369</c:v>
                </c:pt>
                <c:pt idx="1000">
                  <c:v>43370</c:v>
                </c:pt>
                <c:pt idx="1001">
                  <c:v>43371</c:v>
                </c:pt>
                <c:pt idx="1002">
                  <c:v>43372</c:v>
                </c:pt>
                <c:pt idx="1003">
                  <c:v>43373</c:v>
                </c:pt>
                <c:pt idx="1004">
                  <c:v>43374</c:v>
                </c:pt>
                <c:pt idx="1005">
                  <c:v>43375</c:v>
                </c:pt>
                <c:pt idx="1006">
                  <c:v>43376</c:v>
                </c:pt>
                <c:pt idx="1007">
                  <c:v>43377</c:v>
                </c:pt>
                <c:pt idx="1008">
                  <c:v>43378</c:v>
                </c:pt>
                <c:pt idx="1009">
                  <c:v>43379</c:v>
                </c:pt>
                <c:pt idx="1010">
                  <c:v>43380</c:v>
                </c:pt>
                <c:pt idx="1011">
                  <c:v>43381</c:v>
                </c:pt>
                <c:pt idx="1012">
                  <c:v>43382</c:v>
                </c:pt>
                <c:pt idx="1013">
                  <c:v>43383</c:v>
                </c:pt>
                <c:pt idx="1014">
                  <c:v>43384</c:v>
                </c:pt>
                <c:pt idx="1015">
                  <c:v>43385</c:v>
                </c:pt>
                <c:pt idx="1016">
                  <c:v>43386</c:v>
                </c:pt>
                <c:pt idx="1017">
                  <c:v>43387</c:v>
                </c:pt>
                <c:pt idx="1018">
                  <c:v>43388</c:v>
                </c:pt>
                <c:pt idx="1019">
                  <c:v>43389</c:v>
                </c:pt>
                <c:pt idx="1020">
                  <c:v>43390</c:v>
                </c:pt>
                <c:pt idx="1021">
                  <c:v>43391</c:v>
                </c:pt>
                <c:pt idx="1022">
                  <c:v>43392</c:v>
                </c:pt>
                <c:pt idx="1023">
                  <c:v>43393</c:v>
                </c:pt>
                <c:pt idx="1024">
                  <c:v>43394</c:v>
                </c:pt>
                <c:pt idx="1025">
                  <c:v>43395</c:v>
                </c:pt>
                <c:pt idx="1026">
                  <c:v>43396</c:v>
                </c:pt>
                <c:pt idx="1027">
                  <c:v>43397</c:v>
                </c:pt>
                <c:pt idx="1028">
                  <c:v>43398</c:v>
                </c:pt>
                <c:pt idx="1029">
                  <c:v>43399</c:v>
                </c:pt>
                <c:pt idx="1030">
                  <c:v>43400</c:v>
                </c:pt>
                <c:pt idx="1031">
                  <c:v>43401</c:v>
                </c:pt>
                <c:pt idx="1032">
                  <c:v>43402</c:v>
                </c:pt>
                <c:pt idx="1033">
                  <c:v>43403</c:v>
                </c:pt>
                <c:pt idx="1034">
                  <c:v>43404</c:v>
                </c:pt>
                <c:pt idx="1035">
                  <c:v>43405</c:v>
                </c:pt>
                <c:pt idx="1036">
                  <c:v>43406</c:v>
                </c:pt>
                <c:pt idx="1037">
                  <c:v>43407</c:v>
                </c:pt>
                <c:pt idx="1038">
                  <c:v>43408</c:v>
                </c:pt>
                <c:pt idx="1039">
                  <c:v>43409</c:v>
                </c:pt>
                <c:pt idx="1040">
                  <c:v>43410</c:v>
                </c:pt>
                <c:pt idx="1041">
                  <c:v>43411</c:v>
                </c:pt>
                <c:pt idx="1042">
                  <c:v>43412</c:v>
                </c:pt>
                <c:pt idx="1043">
                  <c:v>43413</c:v>
                </c:pt>
                <c:pt idx="1044">
                  <c:v>43414</c:v>
                </c:pt>
                <c:pt idx="1045">
                  <c:v>43415</c:v>
                </c:pt>
                <c:pt idx="1046">
                  <c:v>43416</c:v>
                </c:pt>
                <c:pt idx="1047">
                  <c:v>43417</c:v>
                </c:pt>
                <c:pt idx="1048">
                  <c:v>43418</c:v>
                </c:pt>
                <c:pt idx="1049">
                  <c:v>43419</c:v>
                </c:pt>
                <c:pt idx="1050">
                  <c:v>43420</c:v>
                </c:pt>
                <c:pt idx="1051">
                  <c:v>43421</c:v>
                </c:pt>
                <c:pt idx="1052">
                  <c:v>43422</c:v>
                </c:pt>
                <c:pt idx="1053">
                  <c:v>43423</c:v>
                </c:pt>
                <c:pt idx="1054">
                  <c:v>43424</c:v>
                </c:pt>
                <c:pt idx="1055">
                  <c:v>43425</c:v>
                </c:pt>
                <c:pt idx="1056">
                  <c:v>43426</c:v>
                </c:pt>
                <c:pt idx="1057">
                  <c:v>43427</c:v>
                </c:pt>
                <c:pt idx="1058">
                  <c:v>43428</c:v>
                </c:pt>
                <c:pt idx="1059">
                  <c:v>43429</c:v>
                </c:pt>
                <c:pt idx="1060">
                  <c:v>43430</c:v>
                </c:pt>
                <c:pt idx="1061">
                  <c:v>43431</c:v>
                </c:pt>
                <c:pt idx="1062">
                  <c:v>43432</c:v>
                </c:pt>
                <c:pt idx="1063">
                  <c:v>43433</c:v>
                </c:pt>
                <c:pt idx="1064">
                  <c:v>43434</c:v>
                </c:pt>
                <c:pt idx="1065">
                  <c:v>43435</c:v>
                </c:pt>
                <c:pt idx="1066">
                  <c:v>43436</c:v>
                </c:pt>
                <c:pt idx="1067">
                  <c:v>43437</c:v>
                </c:pt>
                <c:pt idx="1068">
                  <c:v>43438</c:v>
                </c:pt>
                <c:pt idx="1069">
                  <c:v>43439</c:v>
                </c:pt>
                <c:pt idx="1070">
                  <c:v>43440</c:v>
                </c:pt>
                <c:pt idx="1071">
                  <c:v>43441</c:v>
                </c:pt>
                <c:pt idx="1072">
                  <c:v>43442</c:v>
                </c:pt>
                <c:pt idx="1073">
                  <c:v>43443</c:v>
                </c:pt>
                <c:pt idx="1074">
                  <c:v>43444</c:v>
                </c:pt>
                <c:pt idx="1075">
                  <c:v>43445</c:v>
                </c:pt>
                <c:pt idx="1076">
                  <c:v>43446</c:v>
                </c:pt>
                <c:pt idx="1077">
                  <c:v>43447</c:v>
                </c:pt>
                <c:pt idx="1078">
                  <c:v>43448</c:v>
                </c:pt>
                <c:pt idx="1079">
                  <c:v>43449</c:v>
                </c:pt>
                <c:pt idx="1080">
                  <c:v>43450</c:v>
                </c:pt>
                <c:pt idx="1081">
                  <c:v>43451</c:v>
                </c:pt>
                <c:pt idx="1082">
                  <c:v>43452</c:v>
                </c:pt>
                <c:pt idx="1083">
                  <c:v>43453</c:v>
                </c:pt>
                <c:pt idx="1084">
                  <c:v>43454</c:v>
                </c:pt>
                <c:pt idx="1085">
                  <c:v>43455</c:v>
                </c:pt>
                <c:pt idx="1086">
                  <c:v>43456</c:v>
                </c:pt>
                <c:pt idx="1087">
                  <c:v>43457</c:v>
                </c:pt>
                <c:pt idx="1088">
                  <c:v>43458</c:v>
                </c:pt>
                <c:pt idx="1089">
                  <c:v>43459</c:v>
                </c:pt>
                <c:pt idx="1090">
                  <c:v>43460</c:v>
                </c:pt>
                <c:pt idx="1091">
                  <c:v>43461</c:v>
                </c:pt>
                <c:pt idx="1092">
                  <c:v>43462</c:v>
                </c:pt>
                <c:pt idx="1093">
                  <c:v>43463</c:v>
                </c:pt>
                <c:pt idx="1094">
                  <c:v>43464</c:v>
                </c:pt>
                <c:pt idx="1095">
                  <c:v>43465</c:v>
                </c:pt>
                <c:pt idx="1096">
                  <c:v>43466</c:v>
                </c:pt>
                <c:pt idx="1097">
                  <c:v>43467</c:v>
                </c:pt>
                <c:pt idx="1098">
                  <c:v>43468</c:v>
                </c:pt>
                <c:pt idx="1099">
                  <c:v>43469</c:v>
                </c:pt>
                <c:pt idx="1100">
                  <c:v>43470</c:v>
                </c:pt>
                <c:pt idx="1101">
                  <c:v>43471</c:v>
                </c:pt>
                <c:pt idx="1102">
                  <c:v>43472</c:v>
                </c:pt>
                <c:pt idx="1103">
                  <c:v>43473</c:v>
                </c:pt>
                <c:pt idx="1104">
                  <c:v>43474</c:v>
                </c:pt>
                <c:pt idx="1105">
                  <c:v>43475</c:v>
                </c:pt>
                <c:pt idx="1106">
                  <c:v>43476</c:v>
                </c:pt>
                <c:pt idx="1107">
                  <c:v>43477</c:v>
                </c:pt>
                <c:pt idx="1108">
                  <c:v>43478</c:v>
                </c:pt>
                <c:pt idx="1109">
                  <c:v>43479</c:v>
                </c:pt>
                <c:pt idx="1110">
                  <c:v>43480</c:v>
                </c:pt>
                <c:pt idx="1111">
                  <c:v>43481</c:v>
                </c:pt>
                <c:pt idx="1112">
                  <c:v>43482</c:v>
                </c:pt>
                <c:pt idx="1113">
                  <c:v>43483</c:v>
                </c:pt>
                <c:pt idx="1114">
                  <c:v>43484</c:v>
                </c:pt>
                <c:pt idx="1115">
                  <c:v>43485</c:v>
                </c:pt>
                <c:pt idx="1116">
                  <c:v>43486</c:v>
                </c:pt>
                <c:pt idx="1117">
                  <c:v>43487</c:v>
                </c:pt>
                <c:pt idx="1118">
                  <c:v>43488</c:v>
                </c:pt>
                <c:pt idx="1119">
                  <c:v>43489</c:v>
                </c:pt>
                <c:pt idx="1120">
                  <c:v>43490</c:v>
                </c:pt>
                <c:pt idx="1121">
                  <c:v>43491</c:v>
                </c:pt>
                <c:pt idx="1122">
                  <c:v>43492</c:v>
                </c:pt>
                <c:pt idx="1123">
                  <c:v>43493</c:v>
                </c:pt>
                <c:pt idx="1124">
                  <c:v>43494</c:v>
                </c:pt>
                <c:pt idx="1125">
                  <c:v>43495</c:v>
                </c:pt>
                <c:pt idx="1126">
                  <c:v>43496</c:v>
                </c:pt>
                <c:pt idx="1127">
                  <c:v>43497</c:v>
                </c:pt>
                <c:pt idx="1128">
                  <c:v>43498</c:v>
                </c:pt>
                <c:pt idx="1129">
                  <c:v>43499</c:v>
                </c:pt>
                <c:pt idx="1130">
                  <c:v>43500</c:v>
                </c:pt>
                <c:pt idx="1131">
                  <c:v>43501</c:v>
                </c:pt>
                <c:pt idx="1132">
                  <c:v>43502</c:v>
                </c:pt>
                <c:pt idx="1133">
                  <c:v>43503</c:v>
                </c:pt>
                <c:pt idx="1134">
                  <c:v>43504</c:v>
                </c:pt>
                <c:pt idx="1135">
                  <c:v>43505</c:v>
                </c:pt>
                <c:pt idx="1136">
                  <c:v>43506</c:v>
                </c:pt>
                <c:pt idx="1137">
                  <c:v>43507</c:v>
                </c:pt>
                <c:pt idx="1138">
                  <c:v>43508</c:v>
                </c:pt>
                <c:pt idx="1139">
                  <c:v>43509</c:v>
                </c:pt>
                <c:pt idx="1140">
                  <c:v>43510</c:v>
                </c:pt>
                <c:pt idx="1141">
                  <c:v>43511</c:v>
                </c:pt>
                <c:pt idx="1142">
                  <c:v>43512</c:v>
                </c:pt>
                <c:pt idx="1143">
                  <c:v>43513</c:v>
                </c:pt>
                <c:pt idx="1144">
                  <c:v>43514</c:v>
                </c:pt>
                <c:pt idx="1145">
                  <c:v>43515</c:v>
                </c:pt>
                <c:pt idx="1146">
                  <c:v>43516</c:v>
                </c:pt>
                <c:pt idx="1147">
                  <c:v>43517</c:v>
                </c:pt>
                <c:pt idx="1148">
                  <c:v>43518</c:v>
                </c:pt>
                <c:pt idx="1149">
                  <c:v>43519</c:v>
                </c:pt>
                <c:pt idx="1150">
                  <c:v>43520</c:v>
                </c:pt>
                <c:pt idx="1151">
                  <c:v>43521</c:v>
                </c:pt>
                <c:pt idx="1152">
                  <c:v>43522</c:v>
                </c:pt>
                <c:pt idx="1153">
                  <c:v>43523</c:v>
                </c:pt>
                <c:pt idx="1154">
                  <c:v>43524</c:v>
                </c:pt>
                <c:pt idx="1155">
                  <c:v>43525</c:v>
                </c:pt>
                <c:pt idx="1156">
                  <c:v>43526</c:v>
                </c:pt>
                <c:pt idx="1157">
                  <c:v>43527</c:v>
                </c:pt>
                <c:pt idx="1158">
                  <c:v>43528</c:v>
                </c:pt>
                <c:pt idx="1159">
                  <c:v>43529</c:v>
                </c:pt>
                <c:pt idx="1160">
                  <c:v>43530</c:v>
                </c:pt>
                <c:pt idx="1161">
                  <c:v>43531</c:v>
                </c:pt>
                <c:pt idx="1162">
                  <c:v>43532</c:v>
                </c:pt>
                <c:pt idx="1163">
                  <c:v>43533</c:v>
                </c:pt>
                <c:pt idx="1164">
                  <c:v>43534</c:v>
                </c:pt>
                <c:pt idx="1165">
                  <c:v>43535</c:v>
                </c:pt>
                <c:pt idx="1166">
                  <c:v>43536</c:v>
                </c:pt>
                <c:pt idx="1167">
                  <c:v>43537</c:v>
                </c:pt>
                <c:pt idx="1168">
                  <c:v>43538</c:v>
                </c:pt>
                <c:pt idx="1169">
                  <c:v>43539</c:v>
                </c:pt>
                <c:pt idx="1170">
                  <c:v>43540</c:v>
                </c:pt>
                <c:pt idx="1171">
                  <c:v>43541</c:v>
                </c:pt>
                <c:pt idx="1172">
                  <c:v>43542</c:v>
                </c:pt>
                <c:pt idx="1173">
                  <c:v>43543</c:v>
                </c:pt>
                <c:pt idx="1174">
                  <c:v>43544</c:v>
                </c:pt>
                <c:pt idx="1175">
                  <c:v>43545</c:v>
                </c:pt>
                <c:pt idx="1176">
                  <c:v>43546</c:v>
                </c:pt>
                <c:pt idx="1177">
                  <c:v>43547</c:v>
                </c:pt>
                <c:pt idx="1178">
                  <c:v>43548</c:v>
                </c:pt>
                <c:pt idx="1179">
                  <c:v>43549</c:v>
                </c:pt>
                <c:pt idx="1180">
                  <c:v>43550</c:v>
                </c:pt>
                <c:pt idx="1181">
                  <c:v>43551</c:v>
                </c:pt>
                <c:pt idx="1182">
                  <c:v>43552</c:v>
                </c:pt>
                <c:pt idx="1183">
                  <c:v>43553</c:v>
                </c:pt>
                <c:pt idx="1184">
                  <c:v>43554</c:v>
                </c:pt>
                <c:pt idx="1185">
                  <c:v>43555</c:v>
                </c:pt>
                <c:pt idx="1186">
                  <c:v>43556</c:v>
                </c:pt>
                <c:pt idx="1187">
                  <c:v>43557</c:v>
                </c:pt>
                <c:pt idx="1188">
                  <c:v>43558</c:v>
                </c:pt>
                <c:pt idx="1189">
                  <c:v>43559</c:v>
                </c:pt>
                <c:pt idx="1190">
                  <c:v>43560</c:v>
                </c:pt>
                <c:pt idx="1191">
                  <c:v>43561</c:v>
                </c:pt>
                <c:pt idx="1192">
                  <c:v>43562</c:v>
                </c:pt>
                <c:pt idx="1193">
                  <c:v>43563</c:v>
                </c:pt>
                <c:pt idx="1194">
                  <c:v>43564</c:v>
                </c:pt>
                <c:pt idx="1195">
                  <c:v>43565</c:v>
                </c:pt>
                <c:pt idx="1196">
                  <c:v>43566</c:v>
                </c:pt>
                <c:pt idx="1197">
                  <c:v>43567</c:v>
                </c:pt>
                <c:pt idx="1198">
                  <c:v>43568</c:v>
                </c:pt>
                <c:pt idx="1199">
                  <c:v>43569</c:v>
                </c:pt>
                <c:pt idx="1200">
                  <c:v>43570</c:v>
                </c:pt>
                <c:pt idx="1201">
                  <c:v>43571</c:v>
                </c:pt>
                <c:pt idx="1202">
                  <c:v>43572</c:v>
                </c:pt>
                <c:pt idx="1203">
                  <c:v>43573</c:v>
                </c:pt>
                <c:pt idx="1204">
                  <c:v>43574</c:v>
                </c:pt>
                <c:pt idx="1205">
                  <c:v>43575</c:v>
                </c:pt>
                <c:pt idx="1206">
                  <c:v>43576</c:v>
                </c:pt>
                <c:pt idx="1207">
                  <c:v>43577</c:v>
                </c:pt>
                <c:pt idx="1208">
                  <c:v>43578</c:v>
                </c:pt>
                <c:pt idx="1209">
                  <c:v>43579</c:v>
                </c:pt>
                <c:pt idx="1210">
                  <c:v>43580</c:v>
                </c:pt>
                <c:pt idx="1211">
                  <c:v>43581</c:v>
                </c:pt>
                <c:pt idx="1212">
                  <c:v>43582</c:v>
                </c:pt>
                <c:pt idx="1213">
                  <c:v>43583</c:v>
                </c:pt>
                <c:pt idx="1214">
                  <c:v>43584</c:v>
                </c:pt>
                <c:pt idx="1215">
                  <c:v>43585</c:v>
                </c:pt>
                <c:pt idx="1216">
                  <c:v>43586</c:v>
                </c:pt>
                <c:pt idx="1217">
                  <c:v>43587</c:v>
                </c:pt>
                <c:pt idx="1218">
                  <c:v>43588</c:v>
                </c:pt>
                <c:pt idx="1219">
                  <c:v>43589</c:v>
                </c:pt>
                <c:pt idx="1220">
                  <c:v>43590</c:v>
                </c:pt>
                <c:pt idx="1221">
                  <c:v>43591</c:v>
                </c:pt>
                <c:pt idx="1222">
                  <c:v>43592</c:v>
                </c:pt>
                <c:pt idx="1223">
                  <c:v>43593</c:v>
                </c:pt>
                <c:pt idx="1224">
                  <c:v>43594</c:v>
                </c:pt>
                <c:pt idx="1225">
                  <c:v>43595</c:v>
                </c:pt>
                <c:pt idx="1226">
                  <c:v>43596</c:v>
                </c:pt>
                <c:pt idx="1227">
                  <c:v>43597</c:v>
                </c:pt>
                <c:pt idx="1228">
                  <c:v>43598</c:v>
                </c:pt>
                <c:pt idx="1229">
                  <c:v>43599</c:v>
                </c:pt>
                <c:pt idx="1230">
                  <c:v>43600</c:v>
                </c:pt>
                <c:pt idx="1231">
                  <c:v>43601</c:v>
                </c:pt>
                <c:pt idx="1232">
                  <c:v>43602</c:v>
                </c:pt>
                <c:pt idx="1233">
                  <c:v>43603</c:v>
                </c:pt>
                <c:pt idx="1234">
                  <c:v>43604</c:v>
                </c:pt>
                <c:pt idx="1235">
                  <c:v>43605</c:v>
                </c:pt>
                <c:pt idx="1236">
                  <c:v>43606</c:v>
                </c:pt>
                <c:pt idx="1237">
                  <c:v>43607</c:v>
                </c:pt>
                <c:pt idx="1238">
                  <c:v>43608</c:v>
                </c:pt>
                <c:pt idx="1239">
                  <c:v>43609</c:v>
                </c:pt>
                <c:pt idx="1240">
                  <c:v>43610</c:v>
                </c:pt>
                <c:pt idx="1241">
                  <c:v>43611</c:v>
                </c:pt>
                <c:pt idx="1242">
                  <c:v>43612</c:v>
                </c:pt>
                <c:pt idx="1243">
                  <c:v>43613</c:v>
                </c:pt>
                <c:pt idx="1244">
                  <c:v>43614</c:v>
                </c:pt>
                <c:pt idx="1245">
                  <c:v>43615</c:v>
                </c:pt>
                <c:pt idx="1246">
                  <c:v>43616</c:v>
                </c:pt>
                <c:pt idx="1247">
                  <c:v>43617</c:v>
                </c:pt>
                <c:pt idx="1248">
                  <c:v>43618</c:v>
                </c:pt>
                <c:pt idx="1249">
                  <c:v>43619</c:v>
                </c:pt>
                <c:pt idx="1250">
                  <c:v>43620</c:v>
                </c:pt>
                <c:pt idx="1251">
                  <c:v>43621</c:v>
                </c:pt>
                <c:pt idx="1252">
                  <c:v>43622</c:v>
                </c:pt>
                <c:pt idx="1253">
                  <c:v>43623</c:v>
                </c:pt>
                <c:pt idx="1254">
                  <c:v>43624</c:v>
                </c:pt>
                <c:pt idx="1255">
                  <c:v>43625</c:v>
                </c:pt>
                <c:pt idx="1256">
                  <c:v>43626</c:v>
                </c:pt>
                <c:pt idx="1257">
                  <c:v>43627</c:v>
                </c:pt>
                <c:pt idx="1258">
                  <c:v>43628</c:v>
                </c:pt>
                <c:pt idx="1259">
                  <c:v>43629</c:v>
                </c:pt>
                <c:pt idx="1260">
                  <c:v>43630</c:v>
                </c:pt>
                <c:pt idx="1261">
                  <c:v>43631</c:v>
                </c:pt>
                <c:pt idx="1262">
                  <c:v>43632</c:v>
                </c:pt>
                <c:pt idx="1263">
                  <c:v>43633</c:v>
                </c:pt>
                <c:pt idx="1264">
                  <c:v>43634</c:v>
                </c:pt>
                <c:pt idx="1265">
                  <c:v>43635</c:v>
                </c:pt>
                <c:pt idx="1266">
                  <c:v>43636</c:v>
                </c:pt>
                <c:pt idx="1267">
                  <c:v>43637</c:v>
                </c:pt>
                <c:pt idx="1268">
                  <c:v>43638</c:v>
                </c:pt>
                <c:pt idx="1269">
                  <c:v>43639</c:v>
                </c:pt>
                <c:pt idx="1270">
                  <c:v>43640</c:v>
                </c:pt>
                <c:pt idx="1271">
                  <c:v>43641</c:v>
                </c:pt>
                <c:pt idx="1272">
                  <c:v>43642</c:v>
                </c:pt>
                <c:pt idx="1273">
                  <c:v>43643</c:v>
                </c:pt>
                <c:pt idx="1274">
                  <c:v>43644</c:v>
                </c:pt>
                <c:pt idx="1275">
                  <c:v>43645</c:v>
                </c:pt>
                <c:pt idx="1276">
                  <c:v>43646</c:v>
                </c:pt>
                <c:pt idx="1277">
                  <c:v>43647</c:v>
                </c:pt>
                <c:pt idx="1278">
                  <c:v>43648</c:v>
                </c:pt>
                <c:pt idx="1279">
                  <c:v>43649</c:v>
                </c:pt>
                <c:pt idx="1280">
                  <c:v>43650</c:v>
                </c:pt>
                <c:pt idx="1281">
                  <c:v>43651</c:v>
                </c:pt>
                <c:pt idx="1282">
                  <c:v>43652</c:v>
                </c:pt>
                <c:pt idx="1283">
                  <c:v>43653</c:v>
                </c:pt>
                <c:pt idx="1284">
                  <c:v>43654</c:v>
                </c:pt>
                <c:pt idx="1285">
                  <c:v>43655</c:v>
                </c:pt>
                <c:pt idx="1286">
                  <c:v>43656</c:v>
                </c:pt>
                <c:pt idx="1287">
                  <c:v>43657</c:v>
                </c:pt>
                <c:pt idx="1288">
                  <c:v>43658</c:v>
                </c:pt>
                <c:pt idx="1289">
                  <c:v>43659</c:v>
                </c:pt>
                <c:pt idx="1290">
                  <c:v>43660</c:v>
                </c:pt>
                <c:pt idx="1291">
                  <c:v>43661</c:v>
                </c:pt>
                <c:pt idx="1292">
                  <c:v>43662</c:v>
                </c:pt>
                <c:pt idx="1293">
                  <c:v>43663</c:v>
                </c:pt>
                <c:pt idx="1294">
                  <c:v>43664</c:v>
                </c:pt>
                <c:pt idx="1295">
                  <c:v>43665</c:v>
                </c:pt>
                <c:pt idx="1296">
                  <c:v>43666</c:v>
                </c:pt>
                <c:pt idx="1297">
                  <c:v>43667</c:v>
                </c:pt>
                <c:pt idx="1298">
                  <c:v>43668</c:v>
                </c:pt>
                <c:pt idx="1299">
                  <c:v>43669</c:v>
                </c:pt>
                <c:pt idx="1300">
                  <c:v>43670</c:v>
                </c:pt>
                <c:pt idx="1301">
                  <c:v>43671</c:v>
                </c:pt>
                <c:pt idx="1302">
                  <c:v>43672</c:v>
                </c:pt>
                <c:pt idx="1303">
                  <c:v>43673</c:v>
                </c:pt>
                <c:pt idx="1304">
                  <c:v>43674</c:v>
                </c:pt>
                <c:pt idx="1305">
                  <c:v>43675</c:v>
                </c:pt>
                <c:pt idx="1306">
                  <c:v>43676</c:v>
                </c:pt>
                <c:pt idx="1307">
                  <c:v>43677</c:v>
                </c:pt>
                <c:pt idx="1308">
                  <c:v>43678</c:v>
                </c:pt>
                <c:pt idx="1309">
                  <c:v>43679</c:v>
                </c:pt>
                <c:pt idx="1310">
                  <c:v>43680</c:v>
                </c:pt>
                <c:pt idx="1311">
                  <c:v>43681</c:v>
                </c:pt>
                <c:pt idx="1312">
                  <c:v>43682</c:v>
                </c:pt>
                <c:pt idx="1313">
                  <c:v>43683</c:v>
                </c:pt>
                <c:pt idx="1314">
                  <c:v>43684</c:v>
                </c:pt>
                <c:pt idx="1315">
                  <c:v>43685</c:v>
                </c:pt>
                <c:pt idx="1316">
                  <c:v>43686</c:v>
                </c:pt>
                <c:pt idx="1317">
                  <c:v>43687</c:v>
                </c:pt>
                <c:pt idx="1318">
                  <c:v>43688</c:v>
                </c:pt>
                <c:pt idx="1319">
                  <c:v>43689</c:v>
                </c:pt>
                <c:pt idx="1320">
                  <c:v>43690</c:v>
                </c:pt>
                <c:pt idx="1321">
                  <c:v>43691</c:v>
                </c:pt>
                <c:pt idx="1322">
                  <c:v>43692</c:v>
                </c:pt>
                <c:pt idx="1323">
                  <c:v>43693</c:v>
                </c:pt>
                <c:pt idx="1324">
                  <c:v>43694</c:v>
                </c:pt>
                <c:pt idx="1325">
                  <c:v>43695</c:v>
                </c:pt>
                <c:pt idx="1326">
                  <c:v>43696</c:v>
                </c:pt>
                <c:pt idx="1327">
                  <c:v>43697</c:v>
                </c:pt>
                <c:pt idx="1328">
                  <c:v>43698</c:v>
                </c:pt>
                <c:pt idx="1329">
                  <c:v>43699</c:v>
                </c:pt>
                <c:pt idx="1330">
                  <c:v>43700</c:v>
                </c:pt>
                <c:pt idx="1331">
                  <c:v>43701</c:v>
                </c:pt>
                <c:pt idx="1332">
                  <c:v>43702</c:v>
                </c:pt>
                <c:pt idx="1333">
                  <c:v>43703</c:v>
                </c:pt>
                <c:pt idx="1334">
                  <c:v>43704</c:v>
                </c:pt>
                <c:pt idx="1335">
                  <c:v>43705</c:v>
                </c:pt>
                <c:pt idx="1336">
                  <c:v>43706</c:v>
                </c:pt>
                <c:pt idx="1337">
                  <c:v>43707</c:v>
                </c:pt>
                <c:pt idx="1338">
                  <c:v>43708</c:v>
                </c:pt>
                <c:pt idx="1339">
                  <c:v>43709</c:v>
                </c:pt>
                <c:pt idx="1340">
                  <c:v>43710</c:v>
                </c:pt>
                <c:pt idx="1341">
                  <c:v>43711</c:v>
                </c:pt>
                <c:pt idx="1342">
                  <c:v>43712</c:v>
                </c:pt>
                <c:pt idx="1343">
                  <c:v>43713</c:v>
                </c:pt>
                <c:pt idx="1344">
                  <c:v>43714</c:v>
                </c:pt>
                <c:pt idx="1345">
                  <c:v>43715</c:v>
                </c:pt>
                <c:pt idx="1346">
                  <c:v>43716</c:v>
                </c:pt>
                <c:pt idx="1347">
                  <c:v>43717</c:v>
                </c:pt>
                <c:pt idx="1348">
                  <c:v>43718</c:v>
                </c:pt>
                <c:pt idx="1349">
                  <c:v>43719</c:v>
                </c:pt>
                <c:pt idx="1350">
                  <c:v>43720</c:v>
                </c:pt>
                <c:pt idx="1351">
                  <c:v>43721</c:v>
                </c:pt>
                <c:pt idx="1352">
                  <c:v>43722</c:v>
                </c:pt>
                <c:pt idx="1353">
                  <c:v>43723</c:v>
                </c:pt>
                <c:pt idx="1354">
                  <c:v>43724</c:v>
                </c:pt>
                <c:pt idx="1355">
                  <c:v>43725</c:v>
                </c:pt>
                <c:pt idx="1356">
                  <c:v>43726</c:v>
                </c:pt>
                <c:pt idx="1357">
                  <c:v>43727</c:v>
                </c:pt>
                <c:pt idx="1358">
                  <c:v>43728</c:v>
                </c:pt>
                <c:pt idx="1359">
                  <c:v>43729</c:v>
                </c:pt>
                <c:pt idx="1360">
                  <c:v>43730</c:v>
                </c:pt>
                <c:pt idx="1361">
                  <c:v>43731</c:v>
                </c:pt>
                <c:pt idx="1362">
                  <c:v>43732</c:v>
                </c:pt>
                <c:pt idx="1363">
                  <c:v>43733</c:v>
                </c:pt>
                <c:pt idx="1364">
                  <c:v>43734</c:v>
                </c:pt>
                <c:pt idx="1365">
                  <c:v>43735</c:v>
                </c:pt>
                <c:pt idx="1366">
                  <c:v>43736</c:v>
                </c:pt>
                <c:pt idx="1367">
                  <c:v>43737</c:v>
                </c:pt>
                <c:pt idx="1368">
                  <c:v>43738</c:v>
                </c:pt>
                <c:pt idx="1369">
                  <c:v>43739</c:v>
                </c:pt>
                <c:pt idx="1370">
                  <c:v>43740</c:v>
                </c:pt>
                <c:pt idx="1371">
                  <c:v>43741</c:v>
                </c:pt>
                <c:pt idx="1372">
                  <c:v>43742</c:v>
                </c:pt>
                <c:pt idx="1373">
                  <c:v>43743</c:v>
                </c:pt>
                <c:pt idx="1374">
                  <c:v>43744</c:v>
                </c:pt>
                <c:pt idx="1375">
                  <c:v>43745</c:v>
                </c:pt>
                <c:pt idx="1376">
                  <c:v>43746</c:v>
                </c:pt>
                <c:pt idx="1377">
                  <c:v>43747</c:v>
                </c:pt>
                <c:pt idx="1378">
                  <c:v>43748</c:v>
                </c:pt>
                <c:pt idx="1379">
                  <c:v>43749</c:v>
                </c:pt>
                <c:pt idx="1380">
                  <c:v>43750</c:v>
                </c:pt>
                <c:pt idx="1381">
                  <c:v>43751</c:v>
                </c:pt>
                <c:pt idx="1382">
                  <c:v>43752</c:v>
                </c:pt>
                <c:pt idx="1383">
                  <c:v>43753</c:v>
                </c:pt>
                <c:pt idx="1384">
                  <c:v>43754</c:v>
                </c:pt>
                <c:pt idx="1385">
                  <c:v>43755</c:v>
                </c:pt>
                <c:pt idx="1386">
                  <c:v>43756</c:v>
                </c:pt>
                <c:pt idx="1387">
                  <c:v>43757</c:v>
                </c:pt>
                <c:pt idx="1388">
                  <c:v>43758</c:v>
                </c:pt>
                <c:pt idx="1389">
                  <c:v>43759</c:v>
                </c:pt>
                <c:pt idx="1390">
                  <c:v>43760</c:v>
                </c:pt>
                <c:pt idx="1391">
                  <c:v>43761</c:v>
                </c:pt>
                <c:pt idx="1392">
                  <c:v>43762</c:v>
                </c:pt>
                <c:pt idx="1393">
                  <c:v>43763</c:v>
                </c:pt>
                <c:pt idx="1394">
                  <c:v>43764</c:v>
                </c:pt>
                <c:pt idx="1395">
                  <c:v>43765</c:v>
                </c:pt>
                <c:pt idx="1396">
                  <c:v>43766</c:v>
                </c:pt>
                <c:pt idx="1397">
                  <c:v>43767</c:v>
                </c:pt>
                <c:pt idx="1398">
                  <c:v>43768</c:v>
                </c:pt>
                <c:pt idx="1399">
                  <c:v>43769</c:v>
                </c:pt>
                <c:pt idx="1400">
                  <c:v>43770</c:v>
                </c:pt>
                <c:pt idx="1401">
                  <c:v>43771</c:v>
                </c:pt>
                <c:pt idx="1402">
                  <c:v>43772</c:v>
                </c:pt>
                <c:pt idx="1403">
                  <c:v>43773</c:v>
                </c:pt>
                <c:pt idx="1404">
                  <c:v>43774</c:v>
                </c:pt>
                <c:pt idx="1405">
                  <c:v>43775</c:v>
                </c:pt>
                <c:pt idx="1406">
                  <c:v>43776</c:v>
                </c:pt>
                <c:pt idx="1407">
                  <c:v>43777</c:v>
                </c:pt>
                <c:pt idx="1408">
                  <c:v>43778</c:v>
                </c:pt>
                <c:pt idx="1409">
                  <c:v>43779</c:v>
                </c:pt>
                <c:pt idx="1410">
                  <c:v>43780</c:v>
                </c:pt>
                <c:pt idx="1411">
                  <c:v>43781</c:v>
                </c:pt>
                <c:pt idx="1412">
                  <c:v>43782</c:v>
                </c:pt>
                <c:pt idx="1413">
                  <c:v>43783</c:v>
                </c:pt>
                <c:pt idx="1414">
                  <c:v>43784</c:v>
                </c:pt>
                <c:pt idx="1415">
                  <c:v>43785</c:v>
                </c:pt>
                <c:pt idx="1416">
                  <c:v>43786</c:v>
                </c:pt>
                <c:pt idx="1417">
                  <c:v>43787</c:v>
                </c:pt>
                <c:pt idx="1418">
                  <c:v>43788</c:v>
                </c:pt>
                <c:pt idx="1419">
                  <c:v>43789</c:v>
                </c:pt>
                <c:pt idx="1420">
                  <c:v>43790</c:v>
                </c:pt>
                <c:pt idx="1421">
                  <c:v>43791</c:v>
                </c:pt>
                <c:pt idx="1422">
                  <c:v>43792</c:v>
                </c:pt>
                <c:pt idx="1423">
                  <c:v>43793</c:v>
                </c:pt>
                <c:pt idx="1424">
                  <c:v>43794</c:v>
                </c:pt>
                <c:pt idx="1425">
                  <c:v>43795</c:v>
                </c:pt>
                <c:pt idx="1426">
                  <c:v>43796</c:v>
                </c:pt>
                <c:pt idx="1427">
                  <c:v>43797</c:v>
                </c:pt>
                <c:pt idx="1428">
                  <c:v>43798</c:v>
                </c:pt>
                <c:pt idx="1429">
                  <c:v>43799</c:v>
                </c:pt>
                <c:pt idx="1430">
                  <c:v>43800</c:v>
                </c:pt>
                <c:pt idx="1431">
                  <c:v>43801</c:v>
                </c:pt>
                <c:pt idx="1432">
                  <c:v>43802</c:v>
                </c:pt>
                <c:pt idx="1433">
                  <c:v>43803</c:v>
                </c:pt>
                <c:pt idx="1434">
                  <c:v>43804</c:v>
                </c:pt>
                <c:pt idx="1435">
                  <c:v>43805</c:v>
                </c:pt>
                <c:pt idx="1436">
                  <c:v>43806</c:v>
                </c:pt>
                <c:pt idx="1437">
                  <c:v>43807</c:v>
                </c:pt>
                <c:pt idx="1438">
                  <c:v>43808</c:v>
                </c:pt>
                <c:pt idx="1439">
                  <c:v>43809</c:v>
                </c:pt>
                <c:pt idx="1440">
                  <c:v>43810</c:v>
                </c:pt>
                <c:pt idx="1441">
                  <c:v>43811</c:v>
                </c:pt>
                <c:pt idx="1442">
                  <c:v>43812</c:v>
                </c:pt>
                <c:pt idx="1443">
                  <c:v>43813</c:v>
                </c:pt>
                <c:pt idx="1444">
                  <c:v>43814</c:v>
                </c:pt>
                <c:pt idx="1445">
                  <c:v>43815</c:v>
                </c:pt>
                <c:pt idx="1446">
                  <c:v>43816</c:v>
                </c:pt>
                <c:pt idx="1447">
                  <c:v>43817</c:v>
                </c:pt>
                <c:pt idx="1448">
                  <c:v>43818</c:v>
                </c:pt>
                <c:pt idx="1449">
                  <c:v>43819</c:v>
                </c:pt>
                <c:pt idx="1450">
                  <c:v>43820</c:v>
                </c:pt>
                <c:pt idx="1451">
                  <c:v>43821</c:v>
                </c:pt>
                <c:pt idx="1452">
                  <c:v>43822</c:v>
                </c:pt>
                <c:pt idx="1453">
                  <c:v>43823</c:v>
                </c:pt>
                <c:pt idx="1454">
                  <c:v>43824</c:v>
                </c:pt>
                <c:pt idx="1455">
                  <c:v>43825</c:v>
                </c:pt>
                <c:pt idx="1456">
                  <c:v>43826</c:v>
                </c:pt>
                <c:pt idx="1457">
                  <c:v>43827</c:v>
                </c:pt>
                <c:pt idx="1458">
                  <c:v>43828</c:v>
                </c:pt>
                <c:pt idx="1459">
                  <c:v>43829</c:v>
                </c:pt>
                <c:pt idx="1460">
                  <c:v>43830</c:v>
                </c:pt>
                <c:pt idx="1461">
                  <c:v>43831</c:v>
                </c:pt>
                <c:pt idx="1462">
                  <c:v>43832</c:v>
                </c:pt>
                <c:pt idx="1463">
                  <c:v>43833</c:v>
                </c:pt>
                <c:pt idx="1464">
                  <c:v>43834</c:v>
                </c:pt>
                <c:pt idx="1465">
                  <c:v>43835</c:v>
                </c:pt>
                <c:pt idx="1466">
                  <c:v>43836</c:v>
                </c:pt>
                <c:pt idx="1467">
                  <c:v>43837</c:v>
                </c:pt>
                <c:pt idx="1468">
                  <c:v>43838</c:v>
                </c:pt>
                <c:pt idx="1469">
                  <c:v>43839</c:v>
                </c:pt>
                <c:pt idx="1470">
                  <c:v>43840</c:v>
                </c:pt>
                <c:pt idx="1471">
                  <c:v>43841</c:v>
                </c:pt>
                <c:pt idx="1472">
                  <c:v>43842</c:v>
                </c:pt>
                <c:pt idx="1473">
                  <c:v>43843</c:v>
                </c:pt>
                <c:pt idx="1474">
                  <c:v>43844</c:v>
                </c:pt>
                <c:pt idx="1475">
                  <c:v>43845</c:v>
                </c:pt>
                <c:pt idx="1476">
                  <c:v>43846</c:v>
                </c:pt>
                <c:pt idx="1477">
                  <c:v>43847</c:v>
                </c:pt>
                <c:pt idx="1478">
                  <c:v>43848</c:v>
                </c:pt>
                <c:pt idx="1479">
                  <c:v>43849</c:v>
                </c:pt>
                <c:pt idx="1480">
                  <c:v>43850</c:v>
                </c:pt>
                <c:pt idx="1481">
                  <c:v>43851</c:v>
                </c:pt>
                <c:pt idx="1482">
                  <c:v>43852</c:v>
                </c:pt>
                <c:pt idx="1483">
                  <c:v>43853</c:v>
                </c:pt>
                <c:pt idx="1484">
                  <c:v>43854</c:v>
                </c:pt>
                <c:pt idx="1485">
                  <c:v>43855</c:v>
                </c:pt>
                <c:pt idx="1486">
                  <c:v>43856</c:v>
                </c:pt>
                <c:pt idx="1487">
                  <c:v>43857</c:v>
                </c:pt>
                <c:pt idx="1488">
                  <c:v>43858</c:v>
                </c:pt>
                <c:pt idx="1489">
                  <c:v>43859</c:v>
                </c:pt>
                <c:pt idx="1490">
                  <c:v>43860</c:v>
                </c:pt>
                <c:pt idx="1491">
                  <c:v>43861</c:v>
                </c:pt>
                <c:pt idx="1492">
                  <c:v>43862</c:v>
                </c:pt>
                <c:pt idx="1493">
                  <c:v>43863</c:v>
                </c:pt>
                <c:pt idx="1494">
                  <c:v>43864</c:v>
                </c:pt>
                <c:pt idx="1495">
                  <c:v>43865</c:v>
                </c:pt>
                <c:pt idx="1496">
                  <c:v>43866</c:v>
                </c:pt>
                <c:pt idx="1497">
                  <c:v>43867</c:v>
                </c:pt>
                <c:pt idx="1498">
                  <c:v>43868</c:v>
                </c:pt>
                <c:pt idx="1499">
                  <c:v>43869</c:v>
                </c:pt>
                <c:pt idx="1500">
                  <c:v>43870</c:v>
                </c:pt>
                <c:pt idx="1501">
                  <c:v>43871</c:v>
                </c:pt>
                <c:pt idx="1502">
                  <c:v>43872</c:v>
                </c:pt>
                <c:pt idx="1503">
                  <c:v>43873</c:v>
                </c:pt>
                <c:pt idx="1504">
                  <c:v>43874</c:v>
                </c:pt>
                <c:pt idx="1505">
                  <c:v>43875</c:v>
                </c:pt>
                <c:pt idx="1506">
                  <c:v>43876</c:v>
                </c:pt>
                <c:pt idx="1507">
                  <c:v>43877</c:v>
                </c:pt>
                <c:pt idx="1508">
                  <c:v>43878</c:v>
                </c:pt>
                <c:pt idx="1509">
                  <c:v>43879</c:v>
                </c:pt>
                <c:pt idx="1510">
                  <c:v>43880</c:v>
                </c:pt>
                <c:pt idx="1511">
                  <c:v>43881</c:v>
                </c:pt>
                <c:pt idx="1512">
                  <c:v>43882</c:v>
                </c:pt>
                <c:pt idx="1513">
                  <c:v>43883</c:v>
                </c:pt>
                <c:pt idx="1514">
                  <c:v>43884</c:v>
                </c:pt>
                <c:pt idx="1515">
                  <c:v>43885</c:v>
                </c:pt>
                <c:pt idx="1516">
                  <c:v>43886</c:v>
                </c:pt>
                <c:pt idx="1517">
                  <c:v>43887</c:v>
                </c:pt>
                <c:pt idx="1518">
                  <c:v>43888</c:v>
                </c:pt>
                <c:pt idx="1519">
                  <c:v>43889</c:v>
                </c:pt>
                <c:pt idx="1520">
                  <c:v>43890</c:v>
                </c:pt>
                <c:pt idx="1521">
                  <c:v>43891</c:v>
                </c:pt>
                <c:pt idx="1522">
                  <c:v>43892</c:v>
                </c:pt>
                <c:pt idx="1523">
                  <c:v>43893</c:v>
                </c:pt>
                <c:pt idx="1524">
                  <c:v>43894</c:v>
                </c:pt>
                <c:pt idx="1525">
                  <c:v>43895</c:v>
                </c:pt>
                <c:pt idx="1526">
                  <c:v>43896</c:v>
                </c:pt>
                <c:pt idx="1527">
                  <c:v>43897</c:v>
                </c:pt>
                <c:pt idx="1528">
                  <c:v>43898</c:v>
                </c:pt>
                <c:pt idx="1529">
                  <c:v>43899</c:v>
                </c:pt>
                <c:pt idx="1530">
                  <c:v>43900</c:v>
                </c:pt>
                <c:pt idx="1531">
                  <c:v>43901</c:v>
                </c:pt>
                <c:pt idx="1532">
                  <c:v>43902</c:v>
                </c:pt>
                <c:pt idx="1533">
                  <c:v>43903</c:v>
                </c:pt>
                <c:pt idx="1534">
                  <c:v>43904</c:v>
                </c:pt>
                <c:pt idx="1535">
                  <c:v>43905</c:v>
                </c:pt>
                <c:pt idx="1536">
                  <c:v>43906</c:v>
                </c:pt>
                <c:pt idx="1537">
                  <c:v>43907</c:v>
                </c:pt>
                <c:pt idx="1538">
                  <c:v>43908</c:v>
                </c:pt>
                <c:pt idx="1539">
                  <c:v>43909</c:v>
                </c:pt>
                <c:pt idx="1540">
                  <c:v>43910</c:v>
                </c:pt>
                <c:pt idx="1541">
                  <c:v>43911</c:v>
                </c:pt>
                <c:pt idx="1542">
                  <c:v>43912</c:v>
                </c:pt>
                <c:pt idx="1543">
                  <c:v>43913</c:v>
                </c:pt>
                <c:pt idx="1544">
                  <c:v>43914</c:v>
                </c:pt>
                <c:pt idx="1545">
                  <c:v>43915</c:v>
                </c:pt>
                <c:pt idx="1546">
                  <c:v>43916</c:v>
                </c:pt>
                <c:pt idx="1547">
                  <c:v>43917</c:v>
                </c:pt>
                <c:pt idx="1548">
                  <c:v>43918</c:v>
                </c:pt>
                <c:pt idx="1549">
                  <c:v>43919</c:v>
                </c:pt>
                <c:pt idx="1550">
                  <c:v>43920</c:v>
                </c:pt>
                <c:pt idx="1551">
                  <c:v>43921</c:v>
                </c:pt>
                <c:pt idx="1552">
                  <c:v>43922</c:v>
                </c:pt>
                <c:pt idx="1553">
                  <c:v>43923</c:v>
                </c:pt>
                <c:pt idx="1554">
                  <c:v>43924</c:v>
                </c:pt>
                <c:pt idx="1555">
                  <c:v>43925</c:v>
                </c:pt>
                <c:pt idx="1556">
                  <c:v>43926</c:v>
                </c:pt>
                <c:pt idx="1557">
                  <c:v>43927</c:v>
                </c:pt>
                <c:pt idx="1558">
                  <c:v>43928</c:v>
                </c:pt>
                <c:pt idx="1559">
                  <c:v>43929</c:v>
                </c:pt>
                <c:pt idx="1560">
                  <c:v>43930</c:v>
                </c:pt>
                <c:pt idx="1561">
                  <c:v>43931</c:v>
                </c:pt>
                <c:pt idx="1562">
                  <c:v>43932</c:v>
                </c:pt>
                <c:pt idx="1563">
                  <c:v>43933</c:v>
                </c:pt>
                <c:pt idx="1564">
                  <c:v>43934</c:v>
                </c:pt>
                <c:pt idx="1565">
                  <c:v>43935</c:v>
                </c:pt>
                <c:pt idx="1566">
                  <c:v>43936</c:v>
                </c:pt>
                <c:pt idx="1567">
                  <c:v>43937</c:v>
                </c:pt>
                <c:pt idx="1568">
                  <c:v>43938</c:v>
                </c:pt>
                <c:pt idx="1569">
                  <c:v>43939</c:v>
                </c:pt>
                <c:pt idx="1570">
                  <c:v>43940</c:v>
                </c:pt>
                <c:pt idx="1571">
                  <c:v>43941</c:v>
                </c:pt>
                <c:pt idx="1572">
                  <c:v>43942</c:v>
                </c:pt>
                <c:pt idx="1573">
                  <c:v>43943</c:v>
                </c:pt>
                <c:pt idx="1574">
                  <c:v>43944</c:v>
                </c:pt>
                <c:pt idx="1575">
                  <c:v>43945</c:v>
                </c:pt>
                <c:pt idx="1576">
                  <c:v>43946</c:v>
                </c:pt>
                <c:pt idx="1577">
                  <c:v>43947</c:v>
                </c:pt>
                <c:pt idx="1578">
                  <c:v>43948</c:v>
                </c:pt>
                <c:pt idx="1579">
                  <c:v>43949</c:v>
                </c:pt>
                <c:pt idx="1580">
                  <c:v>43950</c:v>
                </c:pt>
                <c:pt idx="1581">
                  <c:v>43951</c:v>
                </c:pt>
                <c:pt idx="1582">
                  <c:v>43952</c:v>
                </c:pt>
                <c:pt idx="1583">
                  <c:v>43953</c:v>
                </c:pt>
                <c:pt idx="1584">
                  <c:v>43954</c:v>
                </c:pt>
                <c:pt idx="1585">
                  <c:v>43955</c:v>
                </c:pt>
                <c:pt idx="1586">
                  <c:v>43956</c:v>
                </c:pt>
                <c:pt idx="1587">
                  <c:v>43957</c:v>
                </c:pt>
                <c:pt idx="1588">
                  <c:v>43958</c:v>
                </c:pt>
                <c:pt idx="1589">
                  <c:v>43959</c:v>
                </c:pt>
                <c:pt idx="1590">
                  <c:v>43960</c:v>
                </c:pt>
                <c:pt idx="1591">
                  <c:v>43961</c:v>
                </c:pt>
                <c:pt idx="1592">
                  <c:v>43962</c:v>
                </c:pt>
                <c:pt idx="1593">
                  <c:v>43963</c:v>
                </c:pt>
                <c:pt idx="1594">
                  <c:v>43964</c:v>
                </c:pt>
                <c:pt idx="1595">
                  <c:v>43965</c:v>
                </c:pt>
                <c:pt idx="1596">
                  <c:v>43966</c:v>
                </c:pt>
                <c:pt idx="1597">
                  <c:v>43967</c:v>
                </c:pt>
                <c:pt idx="1598">
                  <c:v>43968</c:v>
                </c:pt>
                <c:pt idx="1599">
                  <c:v>43969</c:v>
                </c:pt>
                <c:pt idx="1600">
                  <c:v>43970</c:v>
                </c:pt>
                <c:pt idx="1601">
                  <c:v>43971</c:v>
                </c:pt>
                <c:pt idx="1602">
                  <c:v>43972</c:v>
                </c:pt>
                <c:pt idx="1603">
                  <c:v>43973</c:v>
                </c:pt>
                <c:pt idx="1604">
                  <c:v>43974</c:v>
                </c:pt>
                <c:pt idx="1605">
                  <c:v>43975</c:v>
                </c:pt>
                <c:pt idx="1606">
                  <c:v>43976</c:v>
                </c:pt>
                <c:pt idx="1607">
                  <c:v>43977</c:v>
                </c:pt>
                <c:pt idx="1608">
                  <c:v>43978</c:v>
                </c:pt>
                <c:pt idx="1609">
                  <c:v>43979</c:v>
                </c:pt>
                <c:pt idx="1610">
                  <c:v>43980</c:v>
                </c:pt>
                <c:pt idx="1611">
                  <c:v>43981</c:v>
                </c:pt>
                <c:pt idx="1612">
                  <c:v>43982</c:v>
                </c:pt>
                <c:pt idx="1613">
                  <c:v>43983</c:v>
                </c:pt>
                <c:pt idx="1614">
                  <c:v>43984</c:v>
                </c:pt>
                <c:pt idx="1615">
                  <c:v>43985</c:v>
                </c:pt>
                <c:pt idx="1616">
                  <c:v>43986</c:v>
                </c:pt>
                <c:pt idx="1617">
                  <c:v>43987</c:v>
                </c:pt>
                <c:pt idx="1618">
                  <c:v>43988</c:v>
                </c:pt>
                <c:pt idx="1619">
                  <c:v>43989</c:v>
                </c:pt>
                <c:pt idx="1620">
                  <c:v>43990</c:v>
                </c:pt>
                <c:pt idx="1621">
                  <c:v>43991</c:v>
                </c:pt>
                <c:pt idx="1622">
                  <c:v>43992</c:v>
                </c:pt>
                <c:pt idx="1623">
                  <c:v>43993</c:v>
                </c:pt>
                <c:pt idx="1624">
                  <c:v>43994</c:v>
                </c:pt>
                <c:pt idx="1625">
                  <c:v>43995</c:v>
                </c:pt>
                <c:pt idx="1626">
                  <c:v>43996</c:v>
                </c:pt>
                <c:pt idx="1627">
                  <c:v>43997</c:v>
                </c:pt>
                <c:pt idx="1628">
                  <c:v>43998</c:v>
                </c:pt>
                <c:pt idx="1629">
                  <c:v>43999</c:v>
                </c:pt>
                <c:pt idx="1630">
                  <c:v>44000</c:v>
                </c:pt>
                <c:pt idx="1631">
                  <c:v>44001</c:v>
                </c:pt>
                <c:pt idx="1632">
                  <c:v>44002</c:v>
                </c:pt>
                <c:pt idx="1633">
                  <c:v>44003</c:v>
                </c:pt>
                <c:pt idx="1634">
                  <c:v>44004</c:v>
                </c:pt>
                <c:pt idx="1635">
                  <c:v>44005</c:v>
                </c:pt>
                <c:pt idx="1636">
                  <c:v>44006</c:v>
                </c:pt>
                <c:pt idx="1637">
                  <c:v>44007</c:v>
                </c:pt>
                <c:pt idx="1638">
                  <c:v>44008</c:v>
                </c:pt>
                <c:pt idx="1639">
                  <c:v>44009</c:v>
                </c:pt>
                <c:pt idx="1640">
                  <c:v>44010</c:v>
                </c:pt>
                <c:pt idx="1641">
                  <c:v>44011</c:v>
                </c:pt>
                <c:pt idx="1642">
                  <c:v>44012</c:v>
                </c:pt>
                <c:pt idx="1643">
                  <c:v>44013</c:v>
                </c:pt>
                <c:pt idx="1644">
                  <c:v>44014</c:v>
                </c:pt>
                <c:pt idx="1645">
                  <c:v>44015</c:v>
                </c:pt>
                <c:pt idx="1646">
                  <c:v>44016</c:v>
                </c:pt>
                <c:pt idx="1647">
                  <c:v>44017</c:v>
                </c:pt>
                <c:pt idx="1648">
                  <c:v>44018</c:v>
                </c:pt>
                <c:pt idx="1649">
                  <c:v>44019</c:v>
                </c:pt>
                <c:pt idx="1650">
                  <c:v>44020</c:v>
                </c:pt>
                <c:pt idx="1651">
                  <c:v>44021</c:v>
                </c:pt>
                <c:pt idx="1652">
                  <c:v>44022</c:v>
                </c:pt>
                <c:pt idx="1653">
                  <c:v>44023</c:v>
                </c:pt>
                <c:pt idx="1654">
                  <c:v>44024</c:v>
                </c:pt>
                <c:pt idx="1655">
                  <c:v>44025</c:v>
                </c:pt>
                <c:pt idx="1656">
                  <c:v>44026</c:v>
                </c:pt>
                <c:pt idx="1657">
                  <c:v>44027</c:v>
                </c:pt>
                <c:pt idx="1658">
                  <c:v>44028</c:v>
                </c:pt>
                <c:pt idx="1659">
                  <c:v>44029</c:v>
                </c:pt>
                <c:pt idx="1660">
                  <c:v>44030</c:v>
                </c:pt>
                <c:pt idx="1661">
                  <c:v>44031</c:v>
                </c:pt>
                <c:pt idx="1662">
                  <c:v>44032</c:v>
                </c:pt>
                <c:pt idx="1663">
                  <c:v>44033</c:v>
                </c:pt>
                <c:pt idx="1664">
                  <c:v>44034</c:v>
                </c:pt>
                <c:pt idx="1665">
                  <c:v>44035</c:v>
                </c:pt>
                <c:pt idx="1666">
                  <c:v>44036</c:v>
                </c:pt>
                <c:pt idx="1667">
                  <c:v>44037</c:v>
                </c:pt>
                <c:pt idx="1668">
                  <c:v>44038</c:v>
                </c:pt>
                <c:pt idx="1669">
                  <c:v>44039</c:v>
                </c:pt>
                <c:pt idx="1670">
                  <c:v>44040</c:v>
                </c:pt>
                <c:pt idx="1671">
                  <c:v>44041</c:v>
                </c:pt>
                <c:pt idx="1672">
                  <c:v>44042</c:v>
                </c:pt>
                <c:pt idx="1673">
                  <c:v>44043</c:v>
                </c:pt>
                <c:pt idx="1674">
                  <c:v>44044</c:v>
                </c:pt>
                <c:pt idx="1675">
                  <c:v>44045</c:v>
                </c:pt>
                <c:pt idx="1676">
                  <c:v>44046</c:v>
                </c:pt>
                <c:pt idx="1677">
                  <c:v>44047</c:v>
                </c:pt>
                <c:pt idx="1678">
                  <c:v>44048</c:v>
                </c:pt>
                <c:pt idx="1679">
                  <c:v>44049</c:v>
                </c:pt>
                <c:pt idx="1680">
                  <c:v>44050</c:v>
                </c:pt>
                <c:pt idx="1681">
                  <c:v>44051</c:v>
                </c:pt>
                <c:pt idx="1682">
                  <c:v>44052</c:v>
                </c:pt>
                <c:pt idx="1683">
                  <c:v>44053</c:v>
                </c:pt>
                <c:pt idx="1684">
                  <c:v>44054</c:v>
                </c:pt>
                <c:pt idx="1685">
                  <c:v>44055</c:v>
                </c:pt>
                <c:pt idx="1686">
                  <c:v>44056</c:v>
                </c:pt>
                <c:pt idx="1687">
                  <c:v>44057</c:v>
                </c:pt>
                <c:pt idx="1688">
                  <c:v>44058</c:v>
                </c:pt>
                <c:pt idx="1689">
                  <c:v>44059</c:v>
                </c:pt>
                <c:pt idx="1690">
                  <c:v>44060</c:v>
                </c:pt>
                <c:pt idx="1691">
                  <c:v>44061</c:v>
                </c:pt>
                <c:pt idx="1692">
                  <c:v>44062</c:v>
                </c:pt>
                <c:pt idx="1693">
                  <c:v>44063</c:v>
                </c:pt>
                <c:pt idx="1694">
                  <c:v>44064</c:v>
                </c:pt>
                <c:pt idx="1695">
                  <c:v>44065</c:v>
                </c:pt>
                <c:pt idx="1696">
                  <c:v>44066</c:v>
                </c:pt>
                <c:pt idx="1697">
                  <c:v>44067</c:v>
                </c:pt>
                <c:pt idx="1698">
                  <c:v>44068</c:v>
                </c:pt>
                <c:pt idx="1699">
                  <c:v>44069</c:v>
                </c:pt>
                <c:pt idx="1700">
                  <c:v>44070</c:v>
                </c:pt>
                <c:pt idx="1701">
                  <c:v>44071</c:v>
                </c:pt>
                <c:pt idx="1702">
                  <c:v>44072</c:v>
                </c:pt>
                <c:pt idx="1703">
                  <c:v>44073</c:v>
                </c:pt>
                <c:pt idx="1704">
                  <c:v>44074</c:v>
                </c:pt>
                <c:pt idx="1705">
                  <c:v>44075</c:v>
                </c:pt>
                <c:pt idx="1706">
                  <c:v>44076</c:v>
                </c:pt>
                <c:pt idx="1707">
                  <c:v>44077</c:v>
                </c:pt>
                <c:pt idx="1708">
                  <c:v>44078</c:v>
                </c:pt>
                <c:pt idx="1709">
                  <c:v>44079</c:v>
                </c:pt>
                <c:pt idx="1710">
                  <c:v>44080</c:v>
                </c:pt>
                <c:pt idx="1711">
                  <c:v>44081</c:v>
                </c:pt>
                <c:pt idx="1712">
                  <c:v>44082</c:v>
                </c:pt>
                <c:pt idx="1713">
                  <c:v>44083</c:v>
                </c:pt>
                <c:pt idx="1714">
                  <c:v>44084</c:v>
                </c:pt>
                <c:pt idx="1715">
                  <c:v>44085</c:v>
                </c:pt>
                <c:pt idx="1716">
                  <c:v>44086</c:v>
                </c:pt>
                <c:pt idx="1717">
                  <c:v>44087</c:v>
                </c:pt>
                <c:pt idx="1718">
                  <c:v>44088</c:v>
                </c:pt>
                <c:pt idx="1719">
                  <c:v>44089</c:v>
                </c:pt>
                <c:pt idx="1720">
                  <c:v>44090</c:v>
                </c:pt>
                <c:pt idx="1721">
                  <c:v>44091</c:v>
                </c:pt>
                <c:pt idx="1722">
                  <c:v>44092</c:v>
                </c:pt>
                <c:pt idx="1723">
                  <c:v>44093</c:v>
                </c:pt>
                <c:pt idx="1724">
                  <c:v>44094</c:v>
                </c:pt>
                <c:pt idx="1725">
                  <c:v>44095</c:v>
                </c:pt>
                <c:pt idx="1726">
                  <c:v>44096</c:v>
                </c:pt>
                <c:pt idx="1727">
                  <c:v>44097</c:v>
                </c:pt>
                <c:pt idx="1728">
                  <c:v>44098</c:v>
                </c:pt>
                <c:pt idx="1729">
                  <c:v>44099</c:v>
                </c:pt>
                <c:pt idx="1730">
                  <c:v>44100</c:v>
                </c:pt>
                <c:pt idx="1731">
                  <c:v>44101</c:v>
                </c:pt>
                <c:pt idx="1732">
                  <c:v>44102</c:v>
                </c:pt>
                <c:pt idx="1733">
                  <c:v>44103</c:v>
                </c:pt>
                <c:pt idx="1734">
                  <c:v>44104</c:v>
                </c:pt>
                <c:pt idx="1735">
                  <c:v>44105</c:v>
                </c:pt>
                <c:pt idx="1736">
                  <c:v>44106</c:v>
                </c:pt>
                <c:pt idx="1737">
                  <c:v>44107</c:v>
                </c:pt>
                <c:pt idx="1738">
                  <c:v>44108</c:v>
                </c:pt>
                <c:pt idx="1739">
                  <c:v>44109</c:v>
                </c:pt>
                <c:pt idx="1740">
                  <c:v>44110</c:v>
                </c:pt>
                <c:pt idx="1741">
                  <c:v>44111</c:v>
                </c:pt>
                <c:pt idx="1742">
                  <c:v>44112</c:v>
                </c:pt>
                <c:pt idx="1743">
                  <c:v>44113</c:v>
                </c:pt>
                <c:pt idx="1744">
                  <c:v>44114</c:v>
                </c:pt>
                <c:pt idx="1745">
                  <c:v>44115</c:v>
                </c:pt>
                <c:pt idx="1746">
                  <c:v>44116</c:v>
                </c:pt>
                <c:pt idx="1747">
                  <c:v>44117</c:v>
                </c:pt>
                <c:pt idx="1748">
                  <c:v>44118</c:v>
                </c:pt>
                <c:pt idx="1749">
                  <c:v>44119</c:v>
                </c:pt>
                <c:pt idx="1750">
                  <c:v>44120</c:v>
                </c:pt>
                <c:pt idx="1751">
                  <c:v>44121</c:v>
                </c:pt>
                <c:pt idx="1752">
                  <c:v>44122</c:v>
                </c:pt>
                <c:pt idx="1753">
                  <c:v>44123</c:v>
                </c:pt>
                <c:pt idx="1754">
                  <c:v>44124</c:v>
                </c:pt>
                <c:pt idx="1755">
                  <c:v>44125</c:v>
                </c:pt>
                <c:pt idx="1756">
                  <c:v>44126</c:v>
                </c:pt>
                <c:pt idx="1757">
                  <c:v>44127</c:v>
                </c:pt>
                <c:pt idx="1758">
                  <c:v>44128</c:v>
                </c:pt>
                <c:pt idx="1759">
                  <c:v>44129</c:v>
                </c:pt>
                <c:pt idx="1760">
                  <c:v>44130</c:v>
                </c:pt>
                <c:pt idx="1761">
                  <c:v>44131</c:v>
                </c:pt>
                <c:pt idx="1762">
                  <c:v>44132</c:v>
                </c:pt>
                <c:pt idx="1763">
                  <c:v>44133</c:v>
                </c:pt>
                <c:pt idx="1764">
                  <c:v>44134</c:v>
                </c:pt>
                <c:pt idx="1765">
                  <c:v>44135</c:v>
                </c:pt>
                <c:pt idx="1766">
                  <c:v>44136</c:v>
                </c:pt>
                <c:pt idx="1767">
                  <c:v>44137</c:v>
                </c:pt>
                <c:pt idx="1768">
                  <c:v>44138</c:v>
                </c:pt>
                <c:pt idx="1769">
                  <c:v>44139</c:v>
                </c:pt>
                <c:pt idx="1770">
                  <c:v>44140</c:v>
                </c:pt>
                <c:pt idx="1771">
                  <c:v>44141</c:v>
                </c:pt>
                <c:pt idx="1772">
                  <c:v>44142</c:v>
                </c:pt>
                <c:pt idx="1773">
                  <c:v>44143</c:v>
                </c:pt>
                <c:pt idx="1774">
                  <c:v>44144</c:v>
                </c:pt>
                <c:pt idx="1775">
                  <c:v>44145</c:v>
                </c:pt>
                <c:pt idx="1776">
                  <c:v>44146</c:v>
                </c:pt>
                <c:pt idx="1777">
                  <c:v>44147</c:v>
                </c:pt>
                <c:pt idx="1778">
                  <c:v>44148</c:v>
                </c:pt>
                <c:pt idx="1779">
                  <c:v>44149</c:v>
                </c:pt>
                <c:pt idx="1780">
                  <c:v>44150</c:v>
                </c:pt>
                <c:pt idx="1781">
                  <c:v>44151</c:v>
                </c:pt>
                <c:pt idx="1782">
                  <c:v>44152</c:v>
                </c:pt>
                <c:pt idx="1783">
                  <c:v>44153</c:v>
                </c:pt>
                <c:pt idx="1784">
                  <c:v>44154</c:v>
                </c:pt>
                <c:pt idx="1785">
                  <c:v>44155</c:v>
                </c:pt>
                <c:pt idx="1786">
                  <c:v>44156</c:v>
                </c:pt>
                <c:pt idx="1787">
                  <c:v>44157</c:v>
                </c:pt>
                <c:pt idx="1788">
                  <c:v>44158</c:v>
                </c:pt>
                <c:pt idx="1789">
                  <c:v>44159</c:v>
                </c:pt>
                <c:pt idx="1790">
                  <c:v>44160</c:v>
                </c:pt>
                <c:pt idx="1791">
                  <c:v>44161</c:v>
                </c:pt>
                <c:pt idx="1792">
                  <c:v>44162</c:v>
                </c:pt>
                <c:pt idx="1793">
                  <c:v>44163</c:v>
                </c:pt>
                <c:pt idx="1794">
                  <c:v>44164</c:v>
                </c:pt>
                <c:pt idx="1795">
                  <c:v>44165</c:v>
                </c:pt>
                <c:pt idx="1796">
                  <c:v>44166</c:v>
                </c:pt>
                <c:pt idx="1797">
                  <c:v>44167</c:v>
                </c:pt>
                <c:pt idx="1798">
                  <c:v>44168</c:v>
                </c:pt>
                <c:pt idx="1799">
                  <c:v>44169</c:v>
                </c:pt>
                <c:pt idx="1800">
                  <c:v>44170</c:v>
                </c:pt>
                <c:pt idx="1801">
                  <c:v>44171</c:v>
                </c:pt>
                <c:pt idx="1802">
                  <c:v>44172</c:v>
                </c:pt>
                <c:pt idx="1803">
                  <c:v>44173</c:v>
                </c:pt>
                <c:pt idx="1804">
                  <c:v>44174</c:v>
                </c:pt>
                <c:pt idx="1805">
                  <c:v>44175</c:v>
                </c:pt>
                <c:pt idx="1806">
                  <c:v>44176</c:v>
                </c:pt>
                <c:pt idx="1807">
                  <c:v>44177</c:v>
                </c:pt>
                <c:pt idx="1808">
                  <c:v>44178</c:v>
                </c:pt>
                <c:pt idx="1809">
                  <c:v>44179</c:v>
                </c:pt>
                <c:pt idx="1810">
                  <c:v>44180</c:v>
                </c:pt>
                <c:pt idx="1811">
                  <c:v>44181</c:v>
                </c:pt>
                <c:pt idx="1812">
                  <c:v>44182</c:v>
                </c:pt>
                <c:pt idx="1813">
                  <c:v>44183</c:v>
                </c:pt>
                <c:pt idx="1814">
                  <c:v>44184</c:v>
                </c:pt>
                <c:pt idx="1815">
                  <c:v>44185</c:v>
                </c:pt>
                <c:pt idx="1816">
                  <c:v>44186</c:v>
                </c:pt>
                <c:pt idx="1817">
                  <c:v>44187</c:v>
                </c:pt>
                <c:pt idx="1818">
                  <c:v>44188</c:v>
                </c:pt>
                <c:pt idx="1819">
                  <c:v>44189</c:v>
                </c:pt>
                <c:pt idx="1820">
                  <c:v>44190</c:v>
                </c:pt>
                <c:pt idx="1821">
                  <c:v>44191</c:v>
                </c:pt>
                <c:pt idx="1822">
                  <c:v>44192</c:v>
                </c:pt>
                <c:pt idx="1823">
                  <c:v>44193</c:v>
                </c:pt>
                <c:pt idx="1824">
                  <c:v>44194</c:v>
                </c:pt>
                <c:pt idx="1825">
                  <c:v>44195</c:v>
                </c:pt>
                <c:pt idx="1826">
                  <c:v>44196</c:v>
                </c:pt>
                <c:pt idx="1827">
                  <c:v>44197</c:v>
                </c:pt>
                <c:pt idx="1828">
                  <c:v>44198</c:v>
                </c:pt>
                <c:pt idx="1829">
                  <c:v>44199</c:v>
                </c:pt>
                <c:pt idx="1830">
                  <c:v>44200</c:v>
                </c:pt>
                <c:pt idx="1831">
                  <c:v>44201</c:v>
                </c:pt>
                <c:pt idx="1832">
                  <c:v>44202</c:v>
                </c:pt>
                <c:pt idx="1833">
                  <c:v>44203</c:v>
                </c:pt>
                <c:pt idx="1834">
                  <c:v>44204</c:v>
                </c:pt>
                <c:pt idx="1835">
                  <c:v>44205</c:v>
                </c:pt>
                <c:pt idx="1836">
                  <c:v>44206</c:v>
                </c:pt>
                <c:pt idx="1837">
                  <c:v>44207</c:v>
                </c:pt>
                <c:pt idx="1838">
                  <c:v>44208</c:v>
                </c:pt>
                <c:pt idx="1839">
                  <c:v>44209</c:v>
                </c:pt>
                <c:pt idx="1840">
                  <c:v>44210</c:v>
                </c:pt>
                <c:pt idx="1841">
                  <c:v>44211</c:v>
                </c:pt>
                <c:pt idx="1842">
                  <c:v>44212</c:v>
                </c:pt>
                <c:pt idx="1843">
                  <c:v>44213</c:v>
                </c:pt>
                <c:pt idx="1844">
                  <c:v>44214</c:v>
                </c:pt>
                <c:pt idx="1845">
                  <c:v>44215</c:v>
                </c:pt>
                <c:pt idx="1846">
                  <c:v>44216</c:v>
                </c:pt>
                <c:pt idx="1847">
                  <c:v>44217</c:v>
                </c:pt>
                <c:pt idx="1848">
                  <c:v>44218</c:v>
                </c:pt>
                <c:pt idx="1849">
                  <c:v>44219</c:v>
                </c:pt>
                <c:pt idx="1850">
                  <c:v>44220</c:v>
                </c:pt>
                <c:pt idx="1851">
                  <c:v>44221</c:v>
                </c:pt>
                <c:pt idx="1852">
                  <c:v>44222</c:v>
                </c:pt>
                <c:pt idx="1853">
                  <c:v>44223</c:v>
                </c:pt>
                <c:pt idx="1854">
                  <c:v>44224</c:v>
                </c:pt>
                <c:pt idx="1855">
                  <c:v>44225</c:v>
                </c:pt>
                <c:pt idx="1856">
                  <c:v>44226</c:v>
                </c:pt>
                <c:pt idx="1857">
                  <c:v>44227</c:v>
                </c:pt>
                <c:pt idx="1858">
                  <c:v>44228</c:v>
                </c:pt>
                <c:pt idx="1859">
                  <c:v>44229</c:v>
                </c:pt>
                <c:pt idx="1860">
                  <c:v>44230</c:v>
                </c:pt>
                <c:pt idx="1861">
                  <c:v>44231</c:v>
                </c:pt>
                <c:pt idx="1862">
                  <c:v>44232</c:v>
                </c:pt>
                <c:pt idx="1863">
                  <c:v>44233</c:v>
                </c:pt>
                <c:pt idx="1864">
                  <c:v>44234</c:v>
                </c:pt>
                <c:pt idx="1865">
                  <c:v>44235</c:v>
                </c:pt>
                <c:pt idx="1866">
                  <c:v>44236</c:v>
                </c:pt>
                <c:pt idx="1867">
                  <c:v>44237</c:v>
                </c:pt>
                <c:pt idx="1868">
                  <c:v>44238</c:v>
                </c:pt>
                <c:pt idx="1869">
                  <c:v>44239</c:v>
                </c:pt>
                <c:pt idx="1870">
                  <c:v>44240</c:v>
                </c:pt>
                <c:pt idx="1871">
                  <c:v>44241</c:v>
                </c:pt>
                <c:pt idx="1872">
                  <c:v>44242</c:v>
                </c:pt>
                <c:pt idx="1873">
                  <c:v>44243</c:v>
                </c:pt>
                <c:pt idx="1874">
                  <c:v>44244</c:v>
                </c:pt>
                <c:pt idx="1875">
                  <c:v>44245</c:v>
                </c:pt>
                <c:pt idx="1876">
                  <c:v>44246</c:v>
                </c:pt>
                <c:pt idx="1877">
                  <c:v>44247</c:v>
                </c:pt>
                <c:pt idx="1878">
                  <c:v>44248</c:v>
                </c:pt>
                <c:pt idx="1879">
                  <c:v>44249</c:v>
                </c:pt>
                <c:pt idx="1880">
                  <c:v>44250</c:v>
                </c:pt>
                <c:pt idx="1881">
                  <c:v>44251</c:v>
                </c:pt>
                <c:pt idx="1882">
                  <c:v>44252</c:v>
                </c:pt>
                <c:pt idx="1883">
                  <c:v>44253</c:v>
                </c:pt>
                <c:pt idx="1884">
                  <c:v>44254</c:v>
                </c:pt>
                <c:pt idx="1885">
                  <c:v>44255</c:v>
                </c:pt>
                <c:pt idx="1886">
                  <c:v>44256</c:v>
                </c:pt>
                <c:pt idx="1887">
                  <c:v>44257</c:v>
                </c:pt>
                <c:pt idx="1888">
                  <c:v>44258</c:v>
                </c:pt>
                <c:pt idx="1889">
                  <c:v>44259</c:v>
                </c:pt>
                <c:pt idx="1890">
                  <c:v>44260</c:v>
                </c:pt>
                <c:pt idx="1891">
                  <c:v>44261</c:v>
                </c:pt>
                <c:pt idx="1892">
                  <c:v>44262</c:v>
                </c:pt>
                <c:pt idx="1893">
                  <c:v>44263</c:v>
                </c:pt>
                <c:pt idx="1894">
                  <c:v>44264</c:v>
                </c:pt>
                <c:pt idx="1895">
                  <c:v>44265</c:v>
                </c:pt>
                <c:pt idx="1896">
                  <c:v>44266</c:v>
                </c:pt>
                <c:pt idx="1897">
                  <c:v>44267</c:v>
                </c:pt>
                <c:pt idx="1898">
                  <c:v>44268</c:v>
                </c:pt>
                <c:pt idx="1899">
                  <c:v>44269</c:v>
                </c:pt>
                <c:pt idx="1900">
                  <c:v>44270</c:v>
                </c:pt>
                <c:pt idx="1901">
                  <c:v>44271</c:v>
                </c:pt>
                <c:pt idx="1902">
                  <c:v>44272</c:v>
                </c:pt>
                <c:pt idx="1903">
                  <c:v>44273</c:v>
                </c:pt>
                <c:pt idx="1904">
                  <c:v>44274</c:v>
                </c:pt>
                <c:pt idx="1905">
                  <c:v>44275</c:v>
                </c:pt>
                <c:pt idx="1906">
                  <c:v>44276</c:v>
                </c:pt>
                <c:pt idx="1907">
                  <c:v>44277</c:v>
                </c:pt>
                <c:pt idx="1908">
                  <c:v>44278</c:v>
                </c:pt>
                <c:pt idx="1909">
                  <c:v>44279</c:v>
                </c:pt>
                <c:pt idx="1910">
                  <c:v>44280</c:v>
                </c:pt>
                <c:pt idx="1911">
                  <c:v>44281</c:v>
                </c:pt>
                <c:pt idx="1912">
                  <c:v>44282</c:v>
                </c:pt>
                <c:pt idx="1913">
                  <c:v>44283</c:v>
                </c:pt>
                <c:pt idx="1914">
                  <c:v>44284</c:v>
                </c:pt>
                <c:pt idx="1915">
                  <c:v>44285</c:v>
                </c:pt>
                <c:pt idx="1916">
                  <c:v>44286</c:v>
                </c:pt>
                <c:pt idx="1917">
                  <c:v>44287</c:v>
                </c:pt>
                <c:pt idx="1918">
                  <c:v>44288</c:v>
                </c:pt>
                <c:pt idx="1919">
                  <c:v>44289</c:v>
                </c:pt>
                <c:pt idx="1920">
                  <c:v>44290</c:v>
                </c:pt>
                <c:pt idx="1921">
                  <c:v>44291</c:v>
                </c:pt>
                <c:pt idx="1922">
                  <c:v>44292</c:v>
                </c:pt>
                <c:pt idx="1923">
                  <c:v>44293</c:v>
                </c:pt>
                <c:pt idx="1924">
                  <c:v>44294</c:v>
                </c:pt>
                <c:pt idx="1925">
                  <c:v>44295</c:v>
                </c:pt>
                <c:pt idx="1926">
                  <c:v>44296</c:v>
                </c:pt>
                <c:pt idx="1927">
                  <c:v>44297</c:v>
                </c:pt>
                <c:pt idx="1928">
                  <c:v>44298</c:v>
                </c:pt>
                <c:pt idx="1929">
                  <c:v>44299</c:v>
                </c:pt>
                <c:pt idx="1930">
                  <c:v>44300</c:v>
                </c:pt>
                <c:pt idx="1931">
                  <c:v>44301</c:v>
                </c:pt>
                <c:pt idx="1932">
                  <c:v>44302</c:v>
                </c:pt>
                <c:pt idx="1933">
                  <c:v>44303</c:v>
                </c:pt>
                <c:pt idx="1934">
                  <c:v>44304</c:v>
                </c:pt>
                <c:pt idx="1935">
                  <c:v>44305</c:v>
                </c:pt>
                <c:pt idx="1936">
                  <c:v>44306</c:v>
                </c:pt>
                <c:pt idx="1937">
                  <c:v>44307</c:v>
                </c:pt>
                <c:pt idx="1938">
                  <c:v>44308</c:v>
                </c:pt>
                <c:pt idx="1939">
                  <c:v>44309</c:v>
                </c:pt>
                <c:pt idx="1940">
                  <c:v>44310</c:v>
                </c:pt>
                <c:pt idx="1941">
                  <c:v>44311</c:v>
                </c:pt>
                <c:pt idx="1942">
                  <c:v>44312</c:v>
                </c:pt>
                <c:pt idx="1943">
                  <c:v>44313</c:v>
                </c:pt>
                <c:pt idx="1944">
                  <c:v>44314</c:v>
                </c:pt>
                <c:pt idx="1945">
                  <c:v>44315</c:v>
                </c:pt>
                <c:pt idx="1946">
                  <c:v>44316</c:v>
                </c:pt>
                <c:pt idx="1947">
                  <c:v>44317</c:v>
                </c:pt>
                <c:pt idx="1948">
                  <c:v>44318</c:v>
                </c:pt>
                <c:pt idx="1949">
                  <c:v>44319</c:v>
                </c:pt>
                <c:pt idx="1950">
                  <c:v>44320</c:v>
                </c:pt>
                <c:pt idx="1951">
                  <c:v>44321</c:v>
                </c:pt>
                <c:pt idx="1952">
                  <c:v>44322</c:v>
                </c:pt>
                <c:pt idx="1953">
                  <c:v>44323</c:v>
                </c:pt>
                <c:pt idx="1954">
                  <c:v>44324</c:v>
                </c:pt>
                <c:pt idx="1955">
                  <c:v>44325</c:v>
                </c:pt>
                <c:pt idx="1956">
                  <c:v>44326</c:v>
                </c:pt>
                <c:pt idx="1957">
                  <c:v>44327</c:v>
                </c:pt>
                <c:pt idx="1958">
                  <c:v>44328</c:v>
                </c:pt>
                <c:pt idx="1959">
                  <c:v>44329</c:v>
                </c:pt>
                <c:pt idx="1960">
                  <c:v>44330</c:v>
                </c:pt>
                <c:pt idx="1961">
                  <c:v>44331</c:v>
                </c:pt>
                <c:pt idx="1962">
                  <c:v>44332</c:v>
                </c:pt>
                <c:pt idx="1963">
                  <c:v>44333</c:v>
                </c:pt>
                <c:pt idx="1964">
                  <c:v>44334</c:v>
                </c:pt>
                <c:pt idx="1965">
                  <c:v>44335</c:v>
                </c:pt>
                <c:pt idx="1966">
                  <c:v>44336</c:v>
                </c:pt>
                <c:pt idx="1967">
                  <c:v>44337</c:v>
                </c:pt>
                <c:pt idx="1968">
                  <c:v>44338</c:v>
                </c:pt>
                <c:pt idx="1969">
                  <c:v>44339</c:v>
                </c:pt>
                <c:pt idx="1970">
                  <c:v>44340</c:v>
                </c:pt>
                <c:pt idx="1971">
                  <c:v>44341</c:v>
                </c:pt>
                <c:pt idx="1972">
                  <c:v>44342</c:v>
                </c:pt>
                <c:pt idx="1973">
                  <c:v>44343</c:v>
                </c:pt>
                <c:pt idx="1974">
                  <c:v>44344</c:v>
                </c:pt>
                <c:pt idx="1975">
                  <c:v>44345</c:v>
                </c:pt>
                <c:pt idx="1976">
                  <c:v>44346</c:v>
                </c:pt>
                <c:pt idx="1977">
                  <c:v>44347</c:v>
                </c:pt>
                <c:pt idx="1978">
                  <c:v>44348</c:v>
                </c:pt>
                <c:pt idx="1979">
                  <c:v>44349</c:v>
                </c:pt>
                <c:pt idx="1980">
                  <c:v>44350</c:v>
                </c:pt>
                <c:pt idx="1981">
                  <c:v>44351</c:v>
                </c:pt>
                <c:pt idx="1982">
                  <c:v>44352</c:v>
                </c:pt>
                <c:pt idx="1983">
                  <c:v>44353</c:v>
                </c:pt>
                <c:pt idx="1984">
                  <c:v>44354</c:v>
                </c:pt>
                <c:pt idx="1985">
                  <c:v>44355</c:v>
                </c:pt>
                <c:pt idx="1986">
                  <c:v>44356</c:v>
                </c:pt>
                <c:pt idx="1987">
                  <c:v>44357</c:v>
                </c:pt>
                <c:pt idx="1988">
                  <c:v>44358</c:v>
                </c:pt>
                <c:pt idx="1989">
                  <c:v>44359</c:v>
                </c:pt>
                <c:pt idx="1990">
                  <c:v>44360</c:v>
                </c:pt>
                <c:pt idx="1991">
                  <c:v>44361</c:v>
                </c:pt>
                <c:pt idx="1992">
                  <c:v>44362</c:v>
                </c:pt>
                <c:pt idx="1993">
                  <c:v>44363</c:v>
                </c:pt>
                <c:pt idx="1994">
                  <c:v>44364</c:v>
                </c:pt>
                <c:pt idx="1995">
                  <c:v>44365</c:v>
                </c:pt>
                <c:pt idx="1996">
                  <c:v>44366</c:v>
                </c:pt>
                <c:pt idx="1997">
                  <c:v>44367</c:v>
                </c:pt>
                <c:pt idx="1998">
                  <c:v>44368</c:v>
                </c:pt>
                <c:pt idx="1999">
                  <c:v>44369</c:v>
                </c:pt>
                <c:pt idx="2000">
                  <c:v>44370</c:v>
                </c:pt>
                <c:pt idx="2001">
                  <c:v>44371</c:v>
                </c:pt>
                <c:pt idx="2002">
                  <c:v>44372</c:v>
                </c:pt>
                <c:pt idx="2003">
                  <c:v>44373</c:v>
                </c:pt>
                <c:pt idx="2004">
                  <c:v>44374</c:v>
                </c:pt>
                <c:pt idx="2005">
                  <c:v>44375</c:v>
                </c:pt>
                <c:pt idx="2006">
                  <c:v>44376</c:v>
                </c:pt>
                <c:pt idx="2007">
                  <c:v>44377</c:v>
                </c:pt>
                <c:pt idx="2008">
                  <c:v>44378</c:v>
                </c:pt>
                <c:pt idx="2009">
                  <c:v>44379</c:v>
                </c:pt>
                <c:pt idx="2010">
                  <c:v>44380</c:v>
                </c:pt>
                <c:pt idx="2011">
                  <c:v>44381</c:v>
                </c:pt>
                <c:pt idx="2012">
                  <c:v>44382</c:v>
                </c:pt>
                <c:pt idx="2013">
                  <c:v>44383</c:v>
                </c:pt>
                <c:pt idx="2014">
                  <c:v>44384</c:v>
                </c:pt>
                <c:pt idx="2015">
                  <c:v>44385</c:v>
                </c:pt>
                <c:pt idx="2016">
                  <c:v>44386</c:v>
                </c:pt>
                <c:pt idx="2017">
                  <c:v>44387</c:v>
                </c:pt>
                <c:pt idx="2018">
                  <c:v>44388</c:v>
                </c:pt>
                <c:pt idx="2019">
                  <c:v>44389</c:v>
                </c:pt>
                <c:pt idx="2020">
                  <c:v>44390</c:v>
                </c:pt>
                <c:pt idx="2021">
                  <c:v>44391</c:v>
                </c:pt>
                <c:pt idx="2022">
                  <c:v>44392</c:v>
                </c:pt>
                <c:pt idx="2023">
                  <c:v>44393</c:v>
                </c:pt>
                <c:pt idx="2024">
                  <c:v>44394</c:v>
                </c:pt>
                <c:pt idx="2025">
                  <c:v>44395</c:v>
                </c:pt>
                <c:pt idx="2026">
                  <c:v>44396</c:v>
                </c:pt>
                <c:pt idx="2027">
                  <c:v>44397</c:v>
                </c:pt>
                <c:pt idx="2028">
                  <c:v>44398</c:v>
                </c:pt>
                <c:pt idx="2029">
                  <c:v>44399</c:v>
                </c:pt>
                <c:pt idx="2030">
                  <c:v>44400</c:v>
                </c:pt>
                <c:pt idx="2031">
                  <c:v>44401</c:v>
                </c:pt>
                <c:pt idx="2032">
                  <c:v>44402</c:v>
                </c:pt>
                <c:pt idx="2033">
                  <c:v>44403</c:v>
                </c:pt>
                <c:pt idx="2034">
                  <c:v>44404</c:v>
                </c:pt>
                <c:pt idx="2035">
                  <c:v>44405</c:v>
                </c:pt>
                <c:pt idx="2036">
                  <c:v>44406</c:v>
                </c:pt>
                <c:pt idx="2037">
                  <c:v>44407</c:v>
                </c:pt>
                <c:pt idx="2038">
                  <c:v>44408</c:v>
                </c:pt>
                <c:pt idx="2039">
                  <c:v>44409</c:v>
                </c:pt>
                <c:pt idx="2040">
                  <c:v>44410</c:v>
                </c:pt>
                <c:pt idx="2041">
                  <c:v>44411</c:v>
                </c:pt>
                <c:pt idx="2042">
                  <c:v>44412</c:v>
                </c:pt>
                <c:pt idx="2043">
                  <c:v>44413</c:v>
                </c:pt>
                <c:pt idx="2044">
                  <c:v>44414</c:v>
                </c:pt>
                <c:pt idx="2045">
                  <c:v>44415</c:v>
                </c:pt>
                <c:pt idx="2046">
                  <c:v>44416</c:v>
                </c:pt>
                <c:pt idx="2047">
                  <c:v>44417</c:v>
                </c:pt>
                <c:pt idx="2048">
                  <c:v>44418</c:v>
                </c:pt>
                <c:pt idx="2049">
                  <c:v>44419</c:v>
                </c:pt>
                <c:pt idx="2050">
                  <c:v>44420</c:v>
                </c:pt>
                <c:pt idx="2051">
                  <c:v>44421</c:v>
                </c:pt>
                <c:pt idx="2052">
                  <c:v>44422</c:v>
                </c:pt>
                <c:pt idx="2053">
                  <c:v>44423</c:v>
                </c:pt>
                <c:pt idx="2054">
                  <c:v>44424</c:v>
                </c:pt>
                <c:pt idx="2055">
                  <c:v>44425</c:v>
                </c:pt>
                <c:pt idx="2056">
                  <c:v>44426</c:v>
                </c:pt>
                <c:pt idx="2057">
                  <c:v>44427</c:v>
                </c:pt>
                <c:pt idx="2058">
                  <c:v>44428</c:v>
                </c:pt>
                <c:pt idx="2059">
                  <c:v>44429</c:v>
                </c:pt>
                <c:pt idx="2060">
                  <c:v>44430</c:v>
                </c:pt>
                <c:pt idx="2061">
                  <c:v>44431</c:v>
                </c:pt>
                <c:pt idx="2062">
                  <c:v>44432</c:v>
                </c:pt>
                <c:pt idx="2063">
                  <c:v>44433</c:v>
                </c:pt>
                <c:pt idx="2064">
                  <c:v>44434</c:v>
                </c:pt>
                <c:pt idx="2065">
                  <c:v>44435</c:v>
                </c:pt>
                <c:pt idx="2066">
                  <c:v>44436</c:v>
                </c:pt>
                <c:pt idx="2067">
                  <c:v>44437</c:v>
                </c:pt>
                <c:pt idx="2068">
                  <c:v>44438</c:v>
                </c:pt>
                <c:pt idx="2069">
                  <c:v>44439</c:v>
                </c:pt>
                <c:pt idx="2070">
                  <c:v>44440</c:v>
                </c:pt>
                <c:pt idx="2071">
                  <c:v>44441</c:v>
                </c:pt>
                <c:pt idx="2072">
                  <c:v>44442</c:v>
                </c:pt>
                <c:pt idx="2073">
                  <c:v>44443</c:v>
                </c:pt>
                <c:pt idx="2074">
                  <c:v>44444</c:v>
                </c:pt>
                <c:pt idx="2075">
                  <c:v>44445</c:v>
                </c:pt>
                <c:pt idx="2076">
                  <c:v>44446</c:v>
                </c:pt>
                <c:pt idx="2077">
                  <c:v>44447</c:v>
                </c:pt>
                <c:pt idx="2078">
                  <c:v>44448</c:v>
                </c:pt>
                <c:pt idx="2079">
                  <c:v>44449</c:v>
                </c:pt>
                <c:pt idx="2080">
                  <c:v>44450</c:v>
                </c:pt>
                <c:pt idx="2081">
                  <c:v>44451</c:v>
                </c:pt>
                <c:pt idx="2082">
                  <c:v>44452</c:v>
                </c:pt>
                <c:pt idx="2083">
                  <c:v>44453</c:v>
                </c:pt>
                <c:pt idx="2084">
                  <c:v>44454</c:v>
                </c:pt>
                <c:pt idx="2085">
                  <c:v>44455</c:v>
                </c:pt>
                <c:pt idx="2086">
                  <c:v>44456</c:v>
                </c:pt>
                <c:pt idx="2087">
                  <c:v>44457</c:v>
                </c:pt>
                <c:pt idx="2088">
                  <c:v>44458</c:v>
                </c:pt>
                <c:pt idx="2089">
                  <c:v>44459</c:v>
                </c:pt>
                <c:pt idx="2090">
                  <c:v>44460</c:v>
                </c:pt>
                <c:pt idx="2091">
                  <c:v>44461</c:v>
                </c:pt>
                <c:pt idx="2092">
                  <c:v>44462</c:v>
                </c:pt>
                <c:pt idx="2093">
                  <c:v>44463</c:v>
                </c:pt>
                <c:pt idx="2094">
                  <c:v>44464</c:v>
                </c:pt>
                <c:pt idx="2095">
                  <c:v>44465</c:v>
                </c:pt>
                <c:pt idx="2096">
                  <c:v>44466</c:v>
                </c:pt>
                <c:pt idx="2097">
                  <c:v>44467</c:v>
                </c:pt>
                <c:pt idx="2098">
                  <c:v>44468</c:v>
                </c:pt>
                <c:pt idx="2099">
                  <c:v>44469</c:v>
                </c:pt>
                <c:pt idx="2100">
                  <c:v>44470</c:v>
                </c:pt>
                <c:pt idx="2101">
                  <c:v>44471</c:v>
                </c:pt>
                <c:pt idx="2102">
                  <c:v>44472</c:v>
                </c:pt>
                <c:pt idx="2103">
                  <c:v>44473</c:v>
                </c:pt>
                <c:pt idx="2104">
                  <c:v>44474</c:v>
                </c:pt>
                <c:pt idx="2105">
                  <c:v>44475</c:v>
                </c:pt>
                <c:pt idx="2106">
                  <c:v>44476</c:v>
                </c:pt>
                <c:pt idx="2107">
                  <c:v>44477</c:v>
                </c:pt>
                <c:pt idx="2108">
                  <c:v>44478</c:v>
                </c:pt>
                <c:pt idx="2109">
                  <c:v>44479</c:v>
                </c:pt>
                <c:pt idx="2110">
                  <c:v>44480</c:v>
                </c:pt>
                <c:pt idx="2111">
                  <c:v>44481</c:v>
                </c:pt>
                <c:pt idx="2112">
                  <c:v>44482</c:v>
                </c:pt>
                <c:pt idx="2113">
                  <c:v>44483</c:v>
                </c:pt>
                <c:pt idx="2114">
                  <c:v>44484</c:v>
                </c:pt>
                <c:pt idx="2115">
                  <c:v>44485</c:v>
                </c:pt>
                <c:pt idx="2116">
                  <c:v>44486</c:v>
                </c:pt>
                <c:pt idx="2117">
                  <c:v>44487</c:v>
                </c:pt>
                <c:pt idx="2118">
                  <c:v>44488</c:v>
                </c:pt>
                <c:pt idx="2119">
                  <c:v>44489</c:v>
                </c:pt>
                <c:pt idx="2120">
                  <c:v>44490</c:v>
                </c:pt>
                <c:pt idx="2121">
                  <c:v>44491</c:v>
                </c:pt>
                <c:pt idx="2122">
                  <c:v>44492</c:v>
                </c:pt>
                <c:pt idx="2123">
                  <c:v>44493</c:v>
                </c:pt>
                <c:pt idx="2124">
                  <c:v>44494</c:v>
                </c:pt>
                <c:pt idx="2125">
                  <c:v>44495</c:v>
                </c:pt>
                <c:pt idx="2126">
                  <c:v>44496</c:v>
                </c:pt>
                <c:pt idx="2127">
                  <c:v>44497</c:v>
                </c:pt>
                <c:pt idx="2128">
                  <c:v>44498</c:v>
                </c:pt>
                <c:pt idx="2129">
                  <c:v>44499</c:v>
                </c:pt>
                <c:pt idx="2130">
                  <c:v>44500</c:v>
                </c:pt>
                <c:pt idx="2131">
                  <c:v>44501</c:v>
                </c:pt>
                <c:pt idx="2132">
                  <c:v>44502</c:v>
                </c:pt>
                <c:pt idx="2133">
                  <c:v>44503</c:v>
                </c:pt>
                <c:pt idx="2134">
                  <c:v>44504</c:v>
                </c:pt>
                <c:pt idx="2135">
                  <c:v>44505</c:v>
                </c:pt>
                <c:pt idx="2136">
                  <c:v>44506</c:v>
                </c:pt>
                <c:pt idx="2137">
                  <c:v>44507</c:v>
                </c:pt>
                <c:pt idx="2138">
                  <c:v>44508</c:v>
                </c:pt>
                <c:pt idx="2139">
                  <c:v>44509</c:v>
                </c:pt>
                <c:pt idx="2140">
                  <c:v>44510</c:v>
                </c:pt>
                <c:pt idx="2141">
                  <c:v>44511</c:v>
                </c:pt>
                <c:pt idx="2142">
                  <c:v>44512</c:v>
                </c:pt>
                <c:pt idx="2143">
                  <c:v>44513</c:v>
                </c:pt>
                <c:pt idx="2144">
                  <c:v>44514</c:v>
                </c:pt>
                <c:pt idx="2145">
                  <c:v>44515</c:v>
                </c:pt>
                <c:pt idx="2146">
                  <c:v>44516</c:v>
                </c:pt>
                <c:pt idx="2147">
                  <c:v>44517</c:v>
                </c:pt>
                <c:pt idx="2148">
                  <c:v>44518</c:v>
                </c:pt>
                <c:pt idx="2149">
                  <c:v>44519</c:v>
                </c:pt>
                <c:pt idx="2150">
                  <c:v>44520</c:v>
                </c:pt>
                <c:pt idx="2151">
                  <c:v>44521</c:v>
                </c:pt>
                <c:pt idx="2152">
                  <c:v>44522</c:v>
                </c:pt>
                <c:pt idx="2153">
                  <c:v>44523</c:v>
                </c:pt>
                <c:pt idx="2154">
                  <c:v>44524</c:v>
                </c:pt>
                <c:pt idx="2155">
                  <c:v>44525</c:v>
                </c:pt>
                <c:pt idx="2156">
                  <c:v>44526</c:v>
                </c:pt>
                <c:pt idx="2157">
                  <c:v>44527</c:v>
                </c:pt>
                <c:pt idx="2158">
                  <c:v>44528</c:v>
                </c:pt>
                <c:pt idx="2159">
                  <c:v>44529</c:v>
                </c:pt>
                <c:pt idx="2160">
                  <c:v>44530</c:v>
                </c:pt>
                <c:pt idx="2161">
                  <c:v>44531</c:v>
                </c:pt>
                <c:pt idx="2162">
                  <c:v>44532</c:v>
                </c:pt>
                <c:pt idx="2163">
                  <c:v>44533</c:v>
                </c:pt>
                <c:pt idx="2164">
                  <c:v>44534</c:v>
                </c:pt>
                <c:pt idx="2165">
                  <c:v>44535</c:v>
                </c:pt>
                <c:pt idx="2166">
                  <c:v>44536</c:v>
                </c:pt>
                <c:pt idx="2167">
                  <c:v>44537</c:v>
                </c:pt>
                <c:pt idx="2168">
                  <c:v>44538</c:v>
                </c:pt>
                <c:pt idx="2169">
                  <c:v>44539</c:v>
                </c:pt>
                <c:pt idx="2170">
                  <c:v>44540</c:v>
                </c:pt>
                <c:pt idx="2171">
                  <c:v>44541</c:v>
                </c:pt>
                <c:pt idx="2172">
                  <c:v>44542</c:v>
                </c:pt>
                <c:pt idx="2173">
                  <c:v>44543</c:v>
                </c:pt>
                <c:pt idx="2174">
                  <c:v>44544</c:v>
                </c:pt>
                <c:pt idx="2175">
                  <c:v>44545</c:v>
                </c:pt>
                <c:pt idx="2176">
                  <c:v>44546</c:v>
                </c:pt>
                <c:pt idx="2177">
                  <c:v>44547</c:v>
                </c:pt>
                <c:pt idx="2178">
                  <c:v>44548</c:v>
                </c:pt>
                <c:pt idx="2179">
                  <c:v>44549</c:v>
                </c:pt>
                <c:pt idx="2180">
                  <c:v>44550</c:v>
                </c:pt>
                <c:pt idx="2181">
                  <c:v>44551</c:v>
                </c:pt>
                <c:pt idx="2182">
                  <c:v>44552</c:v>
                </c:pt>
                <c:pt idx="2183">
                  <c:v>44553</c:v>
                </c:pt>
                <c:pt idx="2184">
                  <c:v>44554</c:v>
                </c:pt>
                <c:pt idx="2185">
                  <c:v>44555</c:v>
                </c:pt>
                <c:pt idx="2186">
                  <c:v>44556</c:v>
                </c:pt>
                <c:pt idx="2187">
                  <c:v>44557</c:v>
                </c:pt>
                <c:pt idx="2188">
                  <c:v>44558</c:v>
                </c:pt>
                <c:pt idx="2189">
                  <c:v>44559</c:v>
                </c:pt>
                <c:pt idx="2190">
                  <c:v>44560</c:v>
                </c:pt>
                <c:pt idx="2191">
                  <c:v>44561</c:v>
                </c:pt>
                <c:pt idx="2192">
                  <c:v>44562</c:v>
                </c:pt>
                <c:pt idx="2193">
                  <c:v>44563</c:v>
                </c:pt>
                <c:pt idx="2194">
                  <c:v>44564</c:v>
                </c:pt>
                <c:pt idx="2195">
                  <c:v>44565</c:v>
                </c:pt>
                <c:pt idx="2196">
                  <c:v>44566</c:v>
                </c:pt>
                <c:pt idx="2197">
                  <c:v>44567</c:v>
                </c:pt>
                <c:pt idx="2198">
                  <c:v>44568</c:v>
                </c:pt>
                <c:pt idx="2199">
                  <c:v>44569</c:v>
                </c:pt>
                <c:pt idx="2200">
                  <c:v>44570</c:v>
                </c:pt>
                <c:pt idx="2201">
                  <c:v>44571</c:v>
                </c:pt>
                <c:pt idx="2202">
                  <c:v>44572</c:v>
                </c:pt>
                <c:pt idx="2203">
                  <c:v>44573</c:v>
                </c:pt>
                <c:pt idx="2204">
                  <c:v>44574</c:v>
                </c:pt>
                <c:pt idx="2205">
                  <c:v>44575</c:v>
                </c:pt>
                <c:pt idx="2206">
                  <c:v>44576</c:v>
                </c:pt>
                <c:pt idx="2207">
                  <c:v>44577</c:v>
                </c:pt>
                <c:pt idx="2208">
                  <c:v>44578</c:v>
                </c:pt>
                <c:pt idx="2209">
                  <c:v>44579</c:v>
                </c:pt>
                <c:pt idx="2210">
                  <c:v>44580</c:v>
                </c:pt>
                <c:pt idx="2211">
                  <c:v>44581</c:v>
                </c:pt>
                <c:pt idx="2212">
                  <c:v>44582</c:v>
                </c:pt>
                <c:pt idx="2213">
                  <c:v>44583</c:v>
                </c:pt>
                <c:pt idx="2214">
                  <c:v>44584</c:v>
                </c:pt>
                <c:pt idx="2215">
                  <c:v>44585</c:v>
                </c:pt>
                <c:pt idx="2216">
                  <c:v>44586</c:v>
                </c:pt>
                <c:pt idx="2217">
                  <c:v>44587</c:v>
                </c:pt>
                <c:pt idx="2218">
                  <c:v>44588</c:v>
                </c:pt>
                <c:pt idx="2219">
                  <c:v>44589</c:v>
                </c:pt>
                <c:pt idx="2220">
                  <c:v>44590</c:v>
                </c:pt>
                <c:pt idx="2221">
                  <c:v>44591</c:v>
                </c:pt>
                <c:pt idx="2222">
                  <c:v>44592</c:v>
                </c:pt>
                <c:pt idx="2223">
                  <c:v>44593</c:v>
                </c:pt>
                <c:pt idx="2224">
                  <c:v>44594</c:v>
                </c:pt>
                <c:pt idx="2225">
                  <c:v>44595</c:v>
                </c:pt>
                <c:pt idx="2226">
                  <c:v>44596</c:v>
                </c:pt>
                <c:pt idx="2227">
                  <c:v>44597</c:v>
                </c:pt>
                <c:pt idx="2228">
                  <c:v>44598</c:v>
                </c:pt>
                <c:pt idx="2229">
                  <c:v>44599</c:v>
                </c:pt>
                <c:pt idx="2230">
                  <c:v>44600</c:v>
                </c:pt>
                <c:pt idx="2231">
                  <c:v>44601</c:v>
                </c:pt>
                <c:pt idx="2232">
                  <c:v>44602</c:v>
                </c:pt>
                <c:pt idx="2233">
                  <c:v>44603</c:v>
                </c:pt>
                <c:pt idx="2234">
                  <c:v>44604</c:v>
                </c:pt>
                <c:pt idx="2235">
                  <c:v>44605</c:v>
                </c:pt>
                <c:pt idx="2236">
                  <c:v>44606</c:v>
                </c:pt>
                <c:pt idx="2237">
                  <c:v>44607</c:v>
                </c:pt>
                <c:pt idx="2238">
                  <c:v>44608</c:v>
                </c:pt>
                <c:pt idx="2239">
                  <c:v>44609</c:v>
                </c:pt>
                <c:pt idx="2240">
                  <c:v>44610</c:v>
                </c:pt>
                <c:pt idx="2241">
                  <c:v>44611</c:v>
                </c:pt>
                <c:pt idx="2242">
                  <c:v>44612</c:v>
                </c:pt>
                <c:pt idx="2243">
                  <c:v>44613</c:v>
                </c:pt>
                <c:pt idx="2244">
                  <c:v>44614</c:v>
                </c:pt>
                <c:pt idx="2245">
                  <c:v>44615</c:v>
                </c:pt>
                <c:pt idx="2246">
                  <c:v>44616</c:v>
                </c:pt>
                <c:pt idx="2247">
                  <c:v>44617</c:v>
                </c:pt>
                <c:pt idx="2248">
                  <c:v>44618</c:v>
                </c:pt>
                <c:pt idx="2249">
                  <c:v>44619</c:v>
                </c:pt>
                <c:pt idx="2250">
                  <c:v>44620</c:v>
                </c:pt>
                <c:pt idx="2251">
                  <c:v>44621</c:v>
                </c:pt>
                <c:pt idx="2252">
                  <c:v>44622</c:v>
                </c:pt>
                <c:pt idx="2253">
                  <c:v>44623</c:v>
                </c:pt>
                <c:pt idx="2254">
                  <c:v>44624</c:v>
                </c:pt>
                <c:pt idx="2255">
                  <c:v>44625</c:v>
                </c:pt>
                <c:pt idx="2256">
                  <c:v>44626</c:v>
                </c:pt>
                <c:pt idx="2257">
                  <c:v>44627</c:v>
                </c:pt>
                <c:pt idx="2258">
                  <c:v>44628</c:v>
                </c:pt>
                <c:pt idx="2259">
                  <c:v>44629</c:v>
                </c:pt>
                <c:pt idx="2260">
                  <c:v>44630</c:v>
                </c:pt>
                <c:pt idx="2261">
                  <c:v>44631</c:v>
                </c:pt>
                <c:pt idx="2262">
                  <c:v>44632</c:v>
                </c:pt>
                <c:pt idx="2263">
                  <c:v>44633</c:v>
                </c:pt>
                <c:pt idx="2264">
                  <c:v>44634</c:v>
                </c:pt>
                <c:pt idx="2265">
                  <c:v>44635</c:v>
                </c:pt>
                <c:pt idx="2266">
                  <c:v>44636</c:v>
                </c:pt>
                <c:pt idx="2267">
                  <c:v>44637</c:v>
                </c:pt>
                <c:pt idx="2268">
                  <c:v>44638</c:v>
                </c:pt>
                <c:pt idx="2269">
                  <c:v>44639</c:v>
                </c:pt>
                <c:pt idx="2270">
                  <c:v>44640</c:v>
                </c:pt>
                <c:pt idx="2271">
                  <c:v>44641</c:v>
                </c:pt>
                <c:pt idx="2272">
                  <c:v>44642</c:v>
                </c:pt>
                <c:pt idx="2273">
                  <c:v>44643</c:v>
                </c:pt>
                <c:pt idx="2274">
                  <c:v>44644</c:v>
                </c:pt>
                <c:pt idx="2275">
                  <c:v>44645</c:v>
                </c:pt>
                <c:pt idx="2276">
                  <c:v>44646</c:v>
                </c:pt>
                <c:pt idx="2277">
                  <c:v>44647</c:v>
                </c:pt>
                <c:pt idx="2278">
                  <c:v>44648</c:v>
                </c:pt>
                <c:pt idx="2279">
                  <c:v>44649</c:v>
                </c:pt>
                <c:pt idx="2280">
                  <c:v>44650</c:v>
                </c:pt>
                <c:pt idx="2281">
                  <c:v>44651</c:v>
                </c:pt>
                <c:pt idx="2282">
                  <c:v>44652</c:v>
                </c:pt>
                <c:pt idx="2283">
                  <c:v>44653</c:v>
                </c:pt>
                <c:pt idx="2284">
                  <c:v>44654</c:v>
                </c:pt>
                <c:pt idx="2285">
                  <c:v>44655</c:v>
                </c:pt>
                <c:pt idx="2286">
                  <c:v>44656</c:v>
                </c:pt>
                <c:pt idx="2287">
                  <c:v>44657</c:v>
                </c:pt>
                <c:pt idx="2288">
                  <c:v>44658</c:v>
                </c:pt>
                <c:pt idx="2289">
                  <c:v>44659</c:v>
                </c:pt>
                <c:pt idx="2290">
                  <c:v>44660</c:v>
                </c:pt>
                <c:pt idx="2291">
                  <c:v>44661</c:v>
                </c:pt>
                <c:pt idx="2292">
                  <c:v>44662</c:v>
                </c:pt>
                <c:pt idx="2293">
                  <c:v>44663</c:v>
                </c:pt>
                <c:pt idx="2294">
                  <c:v>44664</c:v>
                </c:pt>
                <c:pt idx="2295">
                  <c:v>44665</c:v>
                </c:pt>
                <c:pt idx="2296">
                  <c:v>44666</c:v>
                </c:pt>
                <c:pt idx="2297">
                  <c:v>44667</c:v>
                </c:pt>
                <c:pt idx="2298">
                  <c:v>44668</c:v>
                </c:pt>
                <c:pt idx="2299">
                  <c:v>44669</c:v>
                </c:pt>
                <c:pt idx="2300">
                  <c:v>44670</c:v>
                </c:pt>
                <c:pt idx="2301">
                  <c:v>44671</c:v>
                </c:pt>
                <c:pt idx="2302">
                  <c:v>44672</c:v>
                </c:pt>
                <c:pt idx="2303">
                  <c:v>44673</c:v>
                </c:pt>
                <c:pt idx="2304">
                  <c:v>44674</c:v>
                </c:pt>
                <c:pt idx="2305">
                  <c:v>44675</c:v>
                </c:pt>
                <c:pt idx="2306">
                  <c:v>44676</c:v>
                </c:pt>
                <c:pt idx="2307">
                  <c:v>44677</c:v>
                </c:pt>
                <c:pt idx="2308">
                  <c:v>44678</c:v>
                </c:pt>
                <c:pt idx="2309">
                  <c:v>44679</c:v>
                </c:pt>
                <c:pt idx="2310">
                  <c:v>44680</c:v>
                </c:pt>
                <c:pt idx="2311">
                  <c:v>44681</c:v>
                </c:pt>
                <c:pt idx="2312">
                  <c:v>44682</c:v>
                </c:pt>
                <c:pt idx="2313">
                  <c:v>44683</c:v>
                </c:pt>
                <c:pt idx="2314">
                  <c:v>44684</c:v>
                </c:pt>
                <c:pt idx="2315">
                  <c:v>44685</c:v>
                </c:pt>
                <c:pt idx="2316">
                  <c:v>44686</c:v>
                </c:pt>
                <c:pt idx="2317">
                  <c:v>44687</c:v>
                </c:pt>
                <c:pt idx="2318">
                  <c:v>44688</c:v>
                </c:pt>
                <c:pt idx="2319">
                  <c:v>44689</c:v>
                </c:pt>
                <c:pt idx="2320">
                  <c:v>44690</c:v>
                </c:pt>
                <c:pt idx="2321">
                  <c:v>44691</c:v>
                </c:pt>
                <c:pt idx="2322">
                  <c:v>44692</c:v>
                </c:pt>
                <c:pt idx="2323">
                  <c:v>44693</c:v>
                </c:pt>
                <c:pt idx="2324">
                  <c:v>44694</c:v>
                </c:pt>
                <c:pt idx="2325">
                  <c:v>44695</c:v>
                </c:pt>
                <c:pt idx="2326">
                  <c:v>44696</c:v>
                </c:pt>
                <c:pt idx="2327">
                  <c:v>44697</c:v>
                </c:pt>
                <c:pt idx="2328">
                  <c:v>44698</c:v>
                </c:pt>
                <c:pt idx="2329">
                  <c:v>44699</c:v>
                </c:pt>
                <c:pt idx="2330">
                  <c:v>44700</c:v>
                </c:pt>
                <c:pt idx="2331">
                  <c:v>44701</c:v>
                </c:pt>
                <c:pt idx="2332">
                  <c:v>44702</c:v>
                </c:pt>
                <c:pt idx="2333">
                  <c:v>44703</c:v>
                </c:pt>
                <c:pt idx="2334">
                  <c:v>44704</c:v>
                </c:pt>
                <c:pt idx="2335">
                  <c:v>44705</c:v>
                </c:pt>
                <c:pt idx="2336">
                  <c:v>44706</c:v>
                </c:pt>
                <c:pt idx="2337">
                  <c:v>44707</c:v>
                </c:pt>
                <c:pt idx="2338">
                  <c:v>44708</c:v>
                </c:pt>
                <c:pt idx="2339">
                  <c:v>44709</c:v>
                </c:pt>
                <c:pt idx="2340">
                  <c:v>44710</c:v>
                </c:pt>
                <c:pt idx="2341">
                  <c:v>44711</c:v>
                </c:pt>
                <c:pt idx="2342">
                  <c:v>44712</c:v>
                </c:pt>
                <c:pt idx="2343">
                  <c:v>44713</c:v>
                </c:pt>
                <c:pt idx="2344">
                  <c:v>44714</c:v>
                </c:pt>
                <c:pt idx="2345">
                  <c:v>44715</c:v>
                </c:pt>
                <c:pt idx="2346">
                  <c:v>44716</c:v>
                </c:pt>
                <c:pt idx="2347">
                  <c:v>44717</c:v>
                </c:pt>
                <c:pt idx="2348">
                  <c:v>44718</c:v>
                </c:pt>
                <c:pt idx="2349">
                  <c:v>44719</c:v>
                </c:pt>
                <c:pt idx="2350">
                  <c:v>44720</c:v>
                </c:pt>
                <c:pt idx="2351">
                  <c:v>44721</c:v>
                </c:pt>
                <c:pt idx="2352">
                  <c:v>44722</c:v>
                </c:pt>
                <c:pt idx="2353">
                  <c:v>44723</c:v>
                </c:pt>
                <c:pt idx="2354">
                  <c:v>44724</c:v>
                </c:pt>
                <c:pt idx="2355">
                  <c:v>44725</c:v>
                </c:pt>
                <c:pt idx="2356">
                  <c:v>44726</c:v>
                </c:pt>
                <c:pt idx="2357">
                  <c:v>44727</c:v>
                </c:pt>
                <c:pt idx="2358">
                  <c:v>44728</c:v>
                </c:pt>
                <c:pt idx="2359">
                  <c:v>44729</c:v>
                </c:pt>
                <c:pt idx="2360">
                  <c:v>44730</c:v>
                </c:pt>
                <c:pt idx="2361">
                  <c:v>44731</c:v>
                </c:pt>
                <c:pt idx="2362">
                  <c:v>44732</c:v>
                </c:pt>
                <c:pt idx="2363">
                  <c:v>44733</c:v>
                </c:pt>
                <c:pt idx="2364">
                  <c:v>44734</c:v>
                </c:pt>
                <c:pt idx="2365">
                  <c:v>44735</c:v>
                </c:pt>
                <c:pt idx="2366">
                  <c:v>44736</c:v>
                </c:pt>
                <c:pt idx="2367">
                  <c:v>44737</c:v>
                </c:pt>
                <c:pt idx="2368">
                  <c:v>44738</c:v>
                </c:pt>
                <c:pt idx="2369">
                  <c:v>44739</c:v>
                </c:pt>
                <c:pt idx="2370">
                  <c:v>44740</c:v>
                </c:pt>
                <c:pt idx="2371">
                  <c:v>44741</c:v>
                </c:pt>
                <c:pt idx="2372">
                  <c:v>44742</c:v>
                </c:pt>
                <c:pt idx="2373">
                  <c:v>44743</c:v>
                </c:pt>
                <c:pt idx="2374">
                  <c:v>44744</c:v>
                </c:pt>
                <c:pt idx="2375">
                  <c:v>44745</c:v>
                </c:pt>
                <c:pt idx="2376">
                  <c:v>44746</c:v>
                </c:pt>
                <c:pt idx="2377">
                  <c:v>44747</c:v>
                </c:pt>
                <c:pt idx="2378">
                  <c:v>44748</c:v>
                </c:pt>
                <c:pt idx="2379">
                  <c:v>44749</c:v>
                </c:pt>
                <c:pt idx="2380">
                  <c:v>44750</c:v>
                </c:pt>
                <c:pt idx="2381">
                  <c:v>44751</c:v>
                </c:pt>
                <c:pt idx="2382">
                  <c:v>44752</c:v>
                </c:pt>
                <c:pt idx="2383">
                  <c:v>44753</c:v>
                </c:pt>
                <c:pt idx="2384">
                  <c:v>44754</c:v>
                </c:pt>
                <c:pt idx="2385">
                  <c:v>44755</c:v>
                </c:pt>
                <c:pt idx="2386">
                  <c:v>44756</c:v>
                </c:pt>
                <c:pt idx="2387">
                  <c:v>44757</c:v>
                </c:pt>
                <c:pt idx="2388">
                  <c:v>44758</c:v>
                </c:pt>
                <c:pt idx="2389">
                  <c:v>44759</c:v>
                </c:pt>
                <c:pt idx="2390">
                  <c:v>44760</c:v>
                </c:pt>
                <c:pt idx="2391">
                  <c:v>44761</c:v>
                </c:pt>
                <c:pt idx="2392">
                  <c:v>44762</c:v>
                </c:pt>
                <c:pt idx="2393">
                  <c:v>44763</c:v>
                </c:pt>
                <c:pt idx="2394">
                  <c:v>44764</c:v>
                </c:pt>
                <c:pt idx="2395">
                  <c:v>44765</c:v>
                </c:pt>
                <c:pt idx="2396">
                  <c:v>44766</c:v>
                </c:pt>
                <c:pt idx="2397">
                  <c:v>44767</c:v>
                </c:pt>
                <c:pt idx="2398">
                  <c:v>44768</c:v>
                </c:pt>
                <c:pt idx="2399">
                  <c:v>44769</c:v>
                </c:pt>
                <c:pt idx="2400">
                  <c:v>44770</c:v>
                </c:pt>
                <c:pt idx="2401">
                  <c:v>44771</c:v>
                </c:pt>
                <c:pt idx="2402">
                  <c:v>44772</c:v>
                </c:pt>
                <c:pt idx="2403">
                  <c:v>44773</c:v>
                </c:pt>
                <c:pt idx="2404">
                  <c:v>44774</c:v>
                </c:pt>
                <c:pt idx="2405">
                  <c:v>44775</c:v>
                </c:pt>
                <c:pt idx="2406">
                  <c:v>44776</c:v>
                </c:pt>
                <c:pt idx="2407">
                  <c:v>44777</c:v>
                </c:pt>
                <c:pt idx="2408">
                  <c:v>44778</c:v>
                </c:pt>
                <c:pt idx="2409">
                  <c:v>44779</c:v>
                </c:pt>
                <c:pt idx="2410">
                  <c:v>44780</c:v>
                </c:pt>
                <c:pt idx="2411">
                  <c:v>44781</c:v>
                </c:pt>
                <c:pt idx="2412">
                  <c:v>44782</c:v>
                </c:pt>
                <c:pt idx="2413">
                  <c:v>44783</c:v>
                </c:pt>
                <c:pt idx="2414">
                  <c:v>44784</c:v>
                </c:pt>
                <c:pt idx="2415">
                  <c:v>44785</c:v>
                </c:pt>
                <c:pt idx="2416">
                  <c:v>44786</c:v>
                </c:pt>
                <c:pt idx="2417">
                  <c:v>44787</c:v>
                </c:pt>
                <c:pt idx="2418">
                  <c:v>44788</c:v>
                </c:pt>
                <c:pt idx="2419">
                  <c:v>44789</c:v>
                </c:pt>
                <c:pt idx="2420">
                  <c:v>44790</c:v>
                </c:pt>
                <c:pt idx="2421">
                  <c:v>44791</c:v>
                </c:pt>
                <c:pt idx="2422">
                  <c:v>44792</c:v>
                </c:pt>
                <c:pt idx="2423">
                  <c:v>44793</c:v>
                </c:pt>
                <c:pt idx="2424">
                  <c:v>44794</c:v>
                </c:pt>
                <c:pt idx="2425">
                  <c:v>44795</c:v>
                </c:pt>
                <c:pt idx="2426">
                  <c:v>44796</c:v>
                </c:pt>
                <c:pt idx="2427">
                  <c:v>44797</c:v>
                </c:pt>
                <c:pt idx="2428">
                  <c:v>44798</c:v>
                </c:pt>
                <c:pt idx="2429">
                  <c:v>44799</c:v>
                </c:pt>
                <c:pt idx="2430">
                  <c:v>44800</c:v>
                </c:pt>
                <c:pt idx="2431">
                  <c:v>44801</c:v>
                </c:pt>
                <c:pt idx="2432">
                  <c:v>44802</c:v>
                </c:pt>
                <c:pt idx="2433">
                  <c:v>44803</c:v>
                </c:pt>
                <c:pt idx="2434">
                  <c:v>44804</c:v>
                </c:pt>
                <c:pt idx="2435">
                  <c:v>44805</c:v>
                </c:pt>
                <c:pt idx="2436">
                  <c:v>44806</c:v>
                </c:pt>
                <c:pt idx="2437">
                  <c:v>44807</c:v>
                </c:pt>
                <c:pt idx="2438">
                  <c:v>44808</c:v>
                </c:pt>
                <c:pt idx="2439">
                  <c:v>44809</c:v>
                </c:pt>
                <c:pt idx="2440">
                  <c:v>44810</c:v>
                </c:pt>
                <c:pt idx="2441">
                  <c:v>44811</c:v>
                </c:pt>
                <c:pt idx="2442">
                  <c:v>44812</c:v>
                </c:pt>
                <c:pt idx="2443">
                  <c:v>44813</c:v>
                </c:pt>
                <c:pt idx="2444">
                  <c:v>44814</c:v>
                </c:pt>
                <c:pt idx="2445">
                  <c:v>44815</c:v>
                </c:pt>
                <c:pt idx="2446">
                  <c:v>44816</c:v>
                </c:pt>
                <c:pt idx="2447">
                  <c:v>44817</c:v>
                </c:pt>
                <c:pt idx="2448">
                  <c:v>44818</c:v>
                </c:pt>
                <c:pt idx="2449">
                  <c:v>44819</c:v>
                </c:pt>
                <c:pt idx="2450">
                  <c:v>44820</c:v>
                </c:pt>
                <c:pt idx="2451">
                  <c:v>44821</c:v>
                </c:pt>
                <c:pt idx="2452">
                  <c:v>44822</c:v>
                </c:pt>
                <c:pt idx="2453">
                  <c:v>44823</c:v>
                </c:pt>
                <c:pt idx="2454">
                  <c:v>44824</c:v>
                </c:pt>
                <c:pt idx="2455">
                  <c:v>44825</c:v>
                </c:pt>
                <c:pt idx="2456">
                  <c:v>44826</c:v>
                </c:pt>
                <c:pt idx="2457">
                  <c:v>44827</c:v>
                </c:pt>
                <c:pt idx="2458">
                  <c:v>44828</c:v>
                </c:pt>
                <c:pt idx="2459">
                  <c:v>44829</c:v>
                </c:pt>
                <c:pt idx="2460">
                  <c:v>44830</c:v>
                </c:pt>
                <c:pt idx="2461">
                  <c:v>44831</c:v>
                </c:pt>
                <c:pt idx="2462">
                  <c:v>44832</c:v>
                </c:pt>
                <c:pt idx="2463">
                  <c:v>44833</c:v>
                </c:pt>
                <c:pt idx="2464">
                  <c:v>44834</c:v>
                </c:pt>
                <c:pt idx="2465">
                  <c:v>44835</c:v>
                </c:pt>
                <c:pt idx="2466">
                  <c:v>44836</c:v>
                </c:pt>
                <c:pt idx="2467">
                  <c:v>44837</c:v>
                </c:pt>
                <c:pt idx="2468">
                  <c:v>44838</c:v>
                </c:pt>
                <c:pt idx="2469">
                  <c:v>44839</c:v>
                </c:pt>
                <c:pt idx="2470">
                  <c:v>44840</c:v>
                </c:pt>
                <c:pt idx="2471">
                  <c:v>44841</c:v>
                </c:pt>
                <c:pt idx="2472">
                  <c:v>44842</c:v>
                </c:pt>
                <c:pt idx="2473">
                  <c:v>44843</c:v>
                </c:pt>
                <c:pt idx="2474">
                  <c:v>44844</c:v>
                </c:pt>
                <c:pt idx="2475">
                  <c:v>44845</c:v>
                </c:pt>
                <c:pt idx="2476">
                  <c:v>44846</c:v>
                </c:pt>
                <c:pt idx="2477">
                  <c:v>44847</c:v>
                </c:pt>
                <c:pt idx="2478">
                  <c:v>44848</c:v>
                </c:pt>
                <c:pt idx="2479">
                  <c:v>44849</c:v>
                </c:pt>
                <c:pt idx="2480">
                  <c:v>44850</c:v>
                </c:pt>
                <c:pt idx="2481">
                  <c:v>44851</c:v>
                </c:pt>
                <c:pt idx="2482">
                  <c:v>44852</c:v>
                </c:pt>
                <c:pt idx="2483">
                  <c:v>44853</c:v>
                </c:pt>
                <c:pt idx="2484">
                  <c:v>44854</c:v>
                </c:pt>
                <c:pt idx="2485">
                  <c:v>44855</c:v>
                </c:pt>
                <c:pt idx="2486">
                  <c:v>44856</c:v>
                </c:pt>
                <c:pt idx="2487">
                  <c:v>44857</c:v>
                </c:pt>
                <c:pt idx="2488">
                  <c:v>44858</c:v>
                </c:pt>
                <c:pt idx="2489">
                  <c:v>44859</c:v>
                </c:pt>
                <c:pt idx="2490">
                  <c:v>44860</c:v>
                </c:pt>
                <c:pt idx="2491">
                  <c:v>44861</c:v>
                </c:pt>
                <c:pt idx="2492">
                  <c:v>44862</c:v>
                </c:pt>
                <c:pt idx="2493">
                  <c:v>44863</c:v>
                </c:pt>
                <c:pt idx="2494">
                  <c:v>44864</c:v>
                </c:pt>
                <c:pt idx="2495">
                  <c:v>44865</c:v>
                </c:pt>
                <c:pt idx="2496">
                  <c:v>44866</c:v>
                </c:pt>
                <c:pt idx="2497">
                  <c:v>44867</c:v>
                </c:pt>
                <c:pt idx="2498">
                  <c:v>44868</c:v>
                </c:pt>
                <c:pt idx="2499">
                  <c:v>44869</c:v>
                </c:pt>
                <c:pt idx="2500">
                  <c:v>44870</c:v>
                </c:pt>
                <c:pt idx="2501">
                  <c:v>44871</c:v>
                </c:pt>
                <c:pt idx="2502">
                  <c:v>44872</c:v>
                </c:pt>
                <c:pt idx="2503">
                  <c:v>44873</c:v>
                </c:pt>
                <c:pt idx="2504">
                  <c:v>44874</c:v>
                </c:pt>
                <c:pt idx="2505">
                  <c:v>44875</c:v>
                </c:pt>
                <c:pt idx="2506">
                  <c:v>44876</c:v>
                </c:pt>
                <c:pt idx="2507">
                  <c:v>44877</c:v>
                </c:pt>
                <c:pt idx="2508">
                  <c:v>44878</c:v>
                </c:pt>
                <c:pt idx="2509">
                  <c:v>44879</c:v>
                </c:pt>
                <c:pt idx="2510">
                  <c:v>44880</c:v>
                </c:pt>
                <c:pt idx="2511">
                  <c:v>44881</c:v>
                </c:pt>
                <c:pt idx="2512">
                  <c:v>44882</c:v>
                </c:pt>
                <c:pt idx="2513">
                  <c:v>44883</c:v>
                </c:pt>
                <c:pt idx="2514">
                  <c:v>44884</c:v>
                </c:pt>
                <c:pt idx="2515">
                  <c:v>44885</c:v>
                </c:pt>
                <c:pt idx="2516">
                  <c:v>44886</c:v>
                </c:pt>
                <c:pt idx="2517">
                  <c:v>44887</c:v>
                </c:pt>
                <c:pt idx="2518">
                  <c:v>44888</c:v>
                </c:pt>
                <c:pt idx="2519">
                  <c:v>44889</c:v>
                </c:pt>
                <c:pt idx="2520">
                  <c:v>44890</c:v>
                </c:pt>
                <c:pt idx="2521">
                  <c:v>44891</c:v>
                </c:pt>
                <c:pt idx="2522">
                  <c:v>44892</c:v>
                </c:pt>
                <c:pt idx="2523">
                  <c:v>44893</c:v>
                </c:pt>
                <c:pt idx="2524">
                  <c:v>44894</c:v>
                </c:pt>
                <c:pt idx="2525">
                  <c:v>44895</c:v>
                </c:pt>
                <c:pt idx="2526">
                  <c:v>44896</c:v>
                </c:pt>
                <c:pt idx="2527">
                  <c:v>44897</c:v>
                </c:pt>
                <c:pt idx="2528">
                  <c:v>44898</c:v>
                </c:pt>
                <c:pt idx="2529">
                  <c:v>44899</c:v>
                </c:pt>
                <c:pt idx="2530">
                  <c:v>44900</c:v>
                </c:pt>
                <c:pt idx="2531">
                  <c:v>44901</c:v>
                </c:pt>
                <c:pt idx="2532">
                  <c:v>44902</c:v>
                </c:pt>
                <c:pt idx="2533">
                  <c:v>44903</c:v>
                </c:pt>
                <c:pt idx="2534">
                  <c:v>44904</c:v>
                </c:pt>
                <c:pt idx="2535">
                  <c:v>44905</c:v>
                </c:pt>
                <c:pt idx="2536">
                  <c:v>44906</c:v>
                </c:pt>
                <c:pt idx="2537">
                  <c:v>44907</c:v>
                </c:pt>
                <c:pt idx="2538">
                  <c:v>44908</c:v>
                </c:pt>
                <c:pt idx="2539">
                  <c:v>44909</c:v>
                </c:pt>
                <c:pt idx="2540">
                  <c:v>44910</c:v>
                </c:pt>
                <c:pt idx="2541">
                  <c:v>44911</c:v>
                </c:pt>
                <c:pt idx="2542">
                  <c:v>44912</c:v>
                </c:pt>
                <c:pt idx="2543">
                  <c:v>44913</c:v>
                </c:pt>
                <c:pt idx="2544">
                  <c:v>44914</c:v>
                </c:pt>
                <c:pt idx="2545">
                  <c:v>44915</c:v>
                </c:pt>
                <c:pt idx="2546">
                  <c:v>44916</c:v>
                </c:pt>
                <c:pt idx="2547">
                  <c:v>44917</c:v>
                </c:pt>
                <c:pt idx="2548">
                  <c:v>44918</c:v>
                </c:pt>
                <c:pt idx="2549">
                  <c:v>44919</c:v>
                </c:pt>
                <c:pt idx="2550">
                  <c:v>44920</c:v>
                </c:pt>
                <c:pt idx="2551">
                  <c:v>44921</c:v>
                </c:pt>
                <c:pt idx="2552">
                  <c:v>44922</c:v>
                </c:pt>
                <c:pt idx="2553">
                  <c:v>44923</c:v>
                </c:pt>
                <c:pt idx="2554">
                  <c:v>44924</c:v>
                </c:pt>
                <c:pt idx="2555">
                  <c:v>44925</c:v>
                </c:pt>
                <c:pt idx="2556">
                  <c:v>44926</c:v>
                </c:pt>
                <c:pt idx="2557">
                  <c:v>44927</c:v>
                </c:pt>
                <c:pt idx="2558">
                  <c:v>44928</c:v>
                </c:pt>
                <c:pt idx="2559">
                  <c:v>44929</c:v>
                </c:pt>
                <c:pt idx="2560">
                  <c:v>44930</c:v>
                </c:pt>
                <c:pt idx="2561">
                  <c:v>44931</c:v>
                </c:pt>
                <c:pt idx="2562">
                  <c:v>44932</c:v>
                </c:pt>
                <c:pt idx="2563">
                  <c:v>44933</c:v>
                </c:pt>
                <c:pt idx="2564">
                  <c:v>44934</c:v>
                </c:pt>
                <c:pt idx="2565">
                  <c:v>44935</c:v>
                </c:pt>
                <c:pt idx="2566">
                  <c:v>44936</c:v>
                </c:pt>
                <c:pt idx="2567">
                  <c:v>44937</c:v>
                </c:pt>
                <c:pt idx="2568">
                  <c:v>44938</c:v>
                </c:pt>
                <c:pt idx="2569">
                  <c:v>44939</c:v>
                </c:pt>
                <c:pt idx="2570">
                  <c:v>44940</c:v>
                </c:pt>
                <c:pt idx="2571">
                  <c:v>44941</c:v>
                </c:pt>
                <c:pt idx="2572">
                  <c:v>44942</c:v>
                </c:pt>
                <c:pt idx="2573">
                  <c:v>44943</c:v>
                </c:pt>
                <c:pt idx="2574">
                  <c:v>44944</c:v>
                </c:pt>
                <c:pt idx="2575">
                  <c:v>44945</c:v>
                </c:pt>
                <c:pt idx="2576">
                  <c:v>44946</c:v>
                </c:pt>
                <c:pt idx="2577">
                  <c:v>44947</c:v>
                </c:pt>
                <c:pt idx="2578">
                  <c:v>44948</c:v>
                </c:pt>
                <c:pt idx="2579">
                  <c:v>44949</c:v>
                </c:pt>
                <c:pt idx="2580">
                  <c:v>44950</c:v>
                </c:pt>
                <c:pt idx="2581">
                  <c:v>44951</c:v>
                </c:pt>
                <c:pt idx="2582">
                  <c:v>44952</c:v>
                </c:pt>
                <c:pt idx="2583">
                  <c:v>44953</c:v>
                </c:pt>
                <c:pt idx="2584">
                  <c:v>44954</c:v>
                </c:pt>
                <c:pt idx="2585">
                  <c:v>44955</c:v>
                </c:pt>
                <c:pt idx="2586">
                  <c:v>44956</c:v>
                </c:pt>
                <c:pt idx="2587">
                  <c:v>44957</c:v>
                </c:pt>
                <c:pt idx="2588">
                  <c:v>44958</c:v>
                </c:pt>
                <c:pt idx="2589">
                  <c:v>44959</c:v>
                </c:pt>
                <c:pt idx="2590">
                  <c:v>44960</c:v>
                </c:pt>
                <c:pt idx="2591">
                  <c:v>44961</c:v>
                </c:pt>
                <c:pt idx="2592">
                  <c:v>44962</c:v>
                </c:pt>
                <c:pt idx="2593">
                  <c:v>44963</c:v>
                </c:pt>
                <c:pt idx="2594">
                  <c:v>44964</c:v>
                </c:pt>
                <c:pt idx="2595">
                  <c:v>44965</c:v>
                </c:pt>
                <c:pt idx="2596">
                  <c:v>44966</c:v>
                </c:pt>
                <c:pt idx="2597">
                  <c:v>44967</c:v>
                </c:pt>
                <c:pt idx="2598">
                  <c:v>44968</c:v>
                </c:pt>
                <c:pt idx="2599">
                  <c:v>44969</c:v>
                </c:pt>
                <c:pt idx="2600">
                  <c:v>44970</c:v>
                </c:pt>
                <c:pt idx="2601">
                  <c:v>44971</c:v>
                </c:pt>
                <c:pt idx="2602">
                  <c:v>44972</c:v>
                </c:pt>
                <c:pt idx="2603">
                  <c:v>44973</c:v>
                </c:pt>
                <c:pt idx="2604">
                  <c:v>44974</c:v>
                </c:pt>
                <c:pt idx="2605">
                  <c:v>44975</c:v>
                </c:pt>
                <c:pt idx="2606">
                  <c:v>44976</c:v>
                </c:pt>
                <c:pt idx="2607">
                  <c:v>44977</c:v>
                </c:pt>
                <c:pt idx="2608">
                  <c:v>44978</c:v>
                </c:pt>
                <c:pt idx="2609">
                  <c:v>44979</c:v>
                </c:pt>
                <c:pt idx="2610">
                  <c:v>44980</c:v>
                </c:pt>
                <c:pt idx="2611">
                  <c:v>44981</c:v>
                </c:pt>
                <c:pt idx="2612">
                  <c:v>44982</c:v>
                </c:pt>
                <c:pt idx="2613">
                  <c:v>44983</c:v>
                </c:pt>
                <c:pt idx="2614">
                  <c:v>44984</c:v>
                </c:pt>
                <c:pt idx="2615">
                  <c:v>44985</c:v>
                </c:pt>
                <c:pt idx="2616">
                  <c:v>44986</c:v>
                </c:pt>
                <c:pt idx="2617">
                  <c:v>44987</c:v>
                </c:pt>
                <c:pt idx="2618">
                  <c:v>44988</c:v>
                </c:pt>
                <c:pt idx="2619">
                  <c:v>44989</c:v>
                </c:pt>
                <c:pt idx="2620">
                  <c:v>44990</c:v>
                </c:pt>
                <c:pt idx="2621">
                  <c:v>44991</c:v>
                </c:pt>
                <c:pt idx="2622">
                  <c:v>44992</c:v>
                </c:pt>
                <c:pt idx="2623">
                  <c:v>44993</c:v>
                </c:pt>
                <c:pt idx="2624">
                  <c:v>44994</c:v>
                </c:pt>
                <c:pt idx="2625">
                  <c:v>44995</c:v>
                </c:pt>
                <c:pt idx="2626">
                  <c:v>44996</c:v>
                </c:pt>
                <c:pt idx="2627">
                  <c:v>44997</c:v>
                </c:pt>
                <c:pt idx="2628">
                  <c:v>44998</c:v>
                </c:pt>
                <c:pt idx="2629">
                  <c:v>44999</c:v>
                </c:pt>
                <c:pt idx="2630">
                  <c:v>45000</c:v>
                </c:pt>
                <c:pt idx="2631">
                  <c:v>45001</c:v>
                </c:pt>
                <c:pt idx="2632">
                  <c:v>45002</c:v>
                </c:pt>
                <c:pt idx="2633">
                  <c:v>45003</c:v>
                </c:pt>
                <c:pt idx="2634">
                  <c:v>45004</c:v>
                </c:pt>
                <c:pt idx="2635">
                  <c:v>45005</c:v>
                </c:pt>
                <c:pt idx="2636">
                  <c:v>45006</c:v>
                </c:pt>
                <c:pt idx="2637">
                  <c:v>45007</c:v>
                </c:pt>
                <c:pt idx="2638">
                  <c:v>45008</c:v>
                </c:pt>
                <c:pt idx="2639">
                  <c:v>45009</c:v>
                </c:pt>
                <c:pt idx="2640">
                  <c:v>45010</c:v>
                </c:pt>
                <c:pt idx="2641">
                  <c:v>45011</c:v>
                </c:pt>
                <c:pt idx="2642">
                  <c:v>45012</c:v>
                </c:pt>
                <c:pt idx="2643">
                  <c:v>45013</c:v>
                </c:pt>
                <c:pt idx="2644">
                  <c:v>45014</c:v>
                </c:pt>
                <c:pt idx="2645">
                  <c:v>45015</c:v>
                </c:pt>
                <c:pt idx="2646">
                  <c:v>45016</c:v>
                </c:pt>
                <c:pt idx="2647">
                  <c:v>45017</c:v>
                </c:pt>
                <c:pt idx="2648">
                  <c:v>45018</c:v>
                </c:pt>
                <c:pt idx="2649">
                  <c:v>45019</c:v>
                </c:pt>
                <c:pt idx="2650">
                  <c:v>45020</c:v>
                </c:pt>
                <c:pt idx="2651">
                  <c:v>45021</c:v>
                </c:pt>
                <c:pt idx="2652">
                  <c:v>45022</c:v>
                </c:pt>
                <c:pt idx="2653">
                  <c:v>45023</c:v>
                </c:pt>
                <c:pt idx="2654">
                  <c:v>45024</c:v>
                </c:pt>
                <c:pt idx="2655">
                  <c:v>45025</c:v>
                </c:pt>
                <c:pt idx="2656">
                  <c:v>45026</c:v>
                </c:pt>
                <c:pt idx="2657">
                  <c:v>45027</c:v>
                </c:pt>
                <c:pt idx="2658">
                  <c:v>45028</c:v>
                </c:pt>
                <c:pt idx="2659">
                  <c:v>45029</c:v>
                </c:pt>
                <c:pt idx="2660">
                  <c:v>45030</c:v>
                </c:pt>
                <c:pt idx="2661">
                  <c:v>45031</c:v>
                </c:pt>
                <c:pt idx="2662">
                  <c:v>45032</c:v>
                </c:pt>
                <c:pt idx="2663">
                  <c:v>45033</c:v>
                </c:pt>
                <c:pt idx="2664">
                  <c:v>45034</c:v>
                </c:pt>
                <c:pt idx="2665">
                  <c:v>45035</c:v>
                </c:pt>
                <c:pt idx="2666">
                  <c:v>45036</c:v>
                </c:pt>
                <c:pt idx="2667">
                  <c:v>45037</c:v>
                </c:pt>
                <c:pt idx="2668">
                  <c:v>45038</c:v>
                </c:pt>
                <c:pt idx="2669">
                  <c:v>45039</c:v>
                </c:pt>
                <c:pt idx="2670">
                  <c:v>45040</c:v>
                </c:pt>
                <c:pt idx="2671">
                  <c:v>45041</c:v>
                </c:pt>
                <c:pt idx="2672">
                  <c:v>45042</c:v>
                </c:pt>
                <c:pt idx="2673">
                  <c:v>45043</c:v>
                </c:pt>
                <c:pt idx="2674">
                  <c:v>45044</c:v>
                </c:pt>
                <c:pt idx="2675">
                  <c:v>45045</c:v>
                </c:pt>
                <c:pt idx="2676">
                  <c:v>45046</c:v>
                </c:pt>
                <c:pt idx="2677">
                  <c:v>45047</c:v>
                </c:pt>
                <c:pt idx="2678">
                  <c:v>45048</c:v>
                </c:pt>
                <c:pt idx="2679">
                  <c:v>45049</c:v>
                </c:pt>
                <c:pt idx="2680">
                  <c:v>45050</c:v>
                </c:pt>
                <c:pt idx="2681">
                  <c:v>45051</c:v>
                </c:pt>
                <c:pt idx="2682">
                  <c:v>45052</c:v>
                </c:pt>
                <c:pt idx="2683">
                  <c:v>45053</c:v>
                </c:pt>
                <c:pt idx="2684">
                  <c:v>45054</c:v>
                </c:pt>
                <c:pt idx="2685">
                  <c:v>45055</c:v>
                </c:pt>
                <c:pt idx="2686">
                  <c:v>45056</c:v>
                </c:pt>
                <c:pt idx="2687">
                  <c:v>45057</c:v>
                </c:pt>
                <c:pt idx="2688">
                  <c:v>45058</c:v>
                </c:pt>
                <c:pt idx="2689">
                  <c:v>45059</c:v>
                </c:pt>
                <c:pt idx="2690">
                  <c:v>45060</c:v>
                </c:pt>
                <c:pt idx="2691">
                  <c:v>45061</c:v>
                </c:pt>
                <c:pt idx="2692">
                  <c:v>45062</c:v>
                </c:pt>
                <c:pt idx="2693">
                  <c:v>45063</c:v>
                </c:pt>
                <c:pt idx="2694">
                  <c:v>45064</c:v>
                </c:pt>
                <c:pt idx="2695">
                  <c:v>45065</c:v>
                </c:pt>
                <c:pt idx="2696">
                  <c:v>45066</c:v>
                </c:pt>
                <c:pt idx="2697">
                  <c:v>45067</c:v>
                </c:pt>
                <c:pt idx="2698">
                  <c:v>45068</c:v>
                </c:pt>
                <c:pt idx="2699">
                  <c:v>45069</c:v>
                </c:pt>
                <c:pt idx="2700">
                  <c:v>45070</c:v>
                </c:pt>
                <c:pt idx="2701">
                  <c:v>45071</c:v>
                </c:pt>
                <c:pt idx="2702">
                  <c:v>45072</c:v>
                </c:pt>
                <c:pt idx="2703">
                  <c:v>45073</c:v>
                </c:pt>
                <c:pt idx="2704">
                  <c:v>45074</c:v>
                </c:pt>
                <c:pt idx="2705">
                  <c:v>45075</c:v>
                </c:pt>
                <c:pt idx="2706">
                  <c:v>45076</c:v>
                </c:pt>
                <c:pt idx="2707">
                  <c:v>45077</c:v>
                </c:pt>
                <c:pt idx="2708">
                  <c:v>45078</c:v>
                </c:pt>
                <c:pt idx="2709">
                  <c:v>45079</c:v>
                </c:pt>
                <c:pt idx="2710">
                  <c:v>45080</c:v>
                </c:pt>
                <c:pt idx="2711">
                  <c:v>45081</c:v>
                </c:pt>
                <c:pt idx="2712">
                  <c:v>45082</c:v>
                </c:pt>
                <c:pt idx="2713">
                  <c:v>45083</c:v>
                </c:pt>
                <c:pt idx="2714">
                  <c:v>45084</c:v>
                </c:pt>
                <c:pt idx="2715">
                  <c:v>45085</c:v>
                </c:pt>
                <c:pt idx="2716">
                  <c:v>45086</c:v>
                </c:pt>
                <c:pt idx="2717">
                  <c:v>45087</c:v>
                </c:pt>
                <c:pt idx="2718">
                  <c:v>45088</c:v>
                </c:pt>
                <c:pt idx="2719">
                  <c:v>45089</c:v>
                </c:pt>
                <c:pt idx="2720">
                  <c:v>45090</c:v>
                </c:pt>
                <c:pt idx="2721">
                  <c:v>45091</c:v>
                </c:pt>
                <c:pt idx="2722">
                  <c:v>45092</c:v>
                </c:pt>
                <c:pt idx="2723">
                  <c:v>45093</c:v>
                </c:pt>
                <c:pt idx="2724">
                  <c:v>45094</c:v>
                </c:pt>
                <c:pt idx="2725">
                  <c:v>45095</c:v>
                </c:pt>
                <c:pt idx="2726">
                  <c:v>45096</c:v>
                </c:pt>
                <c:pt idx="2727">
                  <c:v>45097</c:v>
                </c:pt>
                <c:pt idx="2728">
                  <c:v>45098</c:v>
                </c:pt>
                <c:pt idx="2729">
                  <c:v>45099</c:v>
                </c:pt>
                <c:pt idx="2730">
                  <c:v>45100</c:v>
                </c:pt>
                <c:pt idx="2731">
                  <c:v>45101</c:v>
                </c:pt>
                <c:pt idx="2732">
                  <c:v>45102</c:v>
                </c:pt>
                <c:pt idx="2733">
                  <c:v>45103</c:v>
                </c:pt>
                <c:pt idx="2734">
                  <c:v>45104</c:v>
                </c:pt>
                <c:pt idx="2735">
                  <c:v>45105</c:v>
                </c:pt>
                <c:pt idx="2736">
                  <c:v>45106</c:v>
                </c:pt>
                <c:pt idx="2737">
                  <c:v>45107</c:v>
                </c:pt>
                <c:pt idx="2738">
                  <c:v>45108</c:v>
                </c:pt>
                <c:pt idx="2739">
                  <c:v>45109</c:v>
                </c:pt>
                <c:pt idx="2740">
                  <c:v>45110</c:v>
                </c:pt>
                <c:pt idx="2741">
                  <c:v>45111</c:v>
                </c:pt>
                <c:pt idx="2742">
                  <c:v>45112</c:v>
                </c:pt>
                <c:pt idx="2743">
                  <c:v>45113</c:v>
                </c:pt>
                <c:pt idx="2744">
                  <c:v>45114</c:v>
                </c:pt>
                <c:pt idx="2745">
                  <c:v>45115</c:v>
                </c:pt>
                <c:pt idx="2746">
                  <c:v>45116</c:v>
                </c:pt>
                <c:pt idx="2747">
                  <c:v>45117</c:v>
                </c:pt>
                <c:pt idx="2748">
                  <c:v>45118</c:v>
                </c:pt>
                <c:pt idx="2749">
                  <c:v>45119</c:v>
                </c:pt>
                <c:pt idx="2750">
                  <c:v>45120</c:v>
                </c:pt>
                <c:pt idx="2751">
                  <c:v>45121</c:v>
                </c:pt>
                <c:pt idx="2752">
                  <c:v>45122</c:v>
                </c:pt>
                <c:pt idx="2753">
                  <c:v>45123</c:v>
                </c:pt>
                <c:pt idx="2754">
                  <c:v>45124</c:v>
                </c:pt>
                <c:pt idx="2755">
                  <c:v>45125</c:v>
                </c:pt>
                <c:pt idx="2756">
                  <c:v>45126</c:v>
                </c:pt>
                <c:pt idx="2757">
                  <c:v>45127</c:v>
                </c:pt>
                <c:pt idx="2758">
                  <c:v>45128</c:v>
                </c:pt>
                <c:pt idx="2759">
                  <c:v>45129</c:v>
                </c:pt>
                <c:pt idx="2760">
                  <c:v>45130</c:v>
                </c:pt>
                <c:pt idx="2761">
                  <c:v>45131</c:v>
                </c:pt>
                <c:pt idx="2762">
                  <c:v>45132</c:v>
                </c:pt>
                <c:pt idx="2763">
                  <c:v>45133</c:v>
                </c:pt>
                <c:pt idx="2764">
                  <c:v>45134</c:v>
                </c:pt>
                <c:pt idx="2765">
                  <c:v>45135</c:v>
                </c:pt>
                <c:pt idx="2766">
                  <c:v>45136</c:v>
                </c:pt>
                <c:pt idx="2767">
                  <c:v>45137</c:v>
                </c:pt>
                <c:pt idx="2768">
                  <c:v>45138</c:v>
                </c:pt>
                <c:pt idx="2769">
                  <c:v>45139</c:v>
                </c:pt>
                <c:pt idx="2770">
                  <c:v>45140</c:v>
                </c:pt>
                <c:pt idx="2771">
                  <c:v>45141</c:v>
                </c:pt>
                <c:pt idx="2772">
                  <c:v>45142</c:v>
                </c:pt>
                <c:pt idx="2773">
                  <c:v>45143</c:v>
                </c:pt>
                <c:pt idx="2774">
                  <c:v>45144</c:v>
                </c:pt>
                <c:pt idx="2775">
                  <c:v>45145</c:v>
                </c:pt>
                <c:pt idx="2776">
                  <c:v>45146</c:v>
                </c:pt>
                <c:pt idx="2777">
                  <c:v>45147</c:v>
                </c:pt>
                <c:pt idx="2778">
                  <c:v>45148</c:v>
                </c:pt>
                <c:pt idx="2779">
                  <c:v>45149</c:v>
                </c:pt>
                <c:pt idx="2780">
                  <c:v>45150</c:v>
                </c:pt>
                <c:pt idx="2781">
                  <c:v>45151</c:v>
                </c:pt>
                <c:pt idx="2782">
                  <c:v>45152</c:v>
                </c:pt>
                <c:pt idx="2783">
                  <c:v>45153</c:v>
                </c:pt>
                <c:pt idx="2784">
                  <c:v>45154</c:v>
                </c:pt>
                <c:pt idx="2785">
                  <c:v>45155</c:v>
                </c:pt>
                <c:pt idx="2786">
                  <c:v>45156</c:v>
                </c:pt>
                <c:pt idx="2787">
                  <c:v>45157</c:v>
                </c:pt>
                <c:pt idx="2788">
                  <c:v>45158</c:v>
                </c:pt>
                <c:pt idx="2789">
                  <c:v>45159</c:v>
                </c:pt>
                <c:pt idx="2790">
                  <c:v>45160</c:v>
                </c:pt>
                <c:pt idx="2791">
                  <c:v>45161</c:v>
                </c:pt>
                <c:pt idx="2792">
                  <c:v>45162</c:v>
                </c:pt>
                <c:pt idx="2793">
                  <c:v>45163</c:v>
                </c:pt>
                <c:pt idx="2794">
                  <c:v>45164</c:v>
                </c:pt>
                <c:pt idx="2795">
                  <c:v>45165</c:v>
                </c:pt>
                <c:pt idx="2796">
                  <c:v>45166</c:v>
                </c:pt>
                <c:pt idx="2797">
                  <c:v>45167</c:v>
                </c:pt>
                <c:pt idx="2798">
                  <c:v>45168</c:v>
                </c:pt>
                <c:pt idx="2799">
                  <c:v>45169</c:v>
                </c:pt>
                <c:pt idx="2800">
                  <c:v>45170</c:v>
                </c:pt>
                <c:pt idx="2801">
                  <c:v>45171</c:v>
                </c:pt>
                <c:pt idx="2802">
                  <c:v>45172</c:v>
                </c:pt>
                <c:pt idx="2803">
                  <c:v>45173</c:v>
                </c:pt>
                <c:pt idx="2804">
                  <c:v>45174</c:v>
                </c:pt>
                <c:pt idx="2805">
                  <c:v>45175</c:v>
                </c:pt>
                <c:pt idx="2806">
                  <c:v>45176</c:v>
                </c:pt>
                <c:pt idx="2807">
                  <c:v>45177</c:v>
                </c:pt>
                <c:pt idx="2808">
                  <c:v>45178</c:v>
                </c:pt>
                <c:pt idx="2809">
                  <c:v>45179</c:v>
                </c:pt>
                <c:pt idx="2810">
                  <c:v>45180</c:v>
                </c:pt>
                <c:pt idx="2811">
                  <c:v>45181</c:v>
                </c:pt>
                <c:pt idx="2812">
                  <c:v>45182</c:v>
                </c:pt>
                <c:pt idx="2813">
                  <c:v>45183</c:v>
                </c:pt>
                <c:pt idx="2814">
                  <c:v>45184</c:v>
                </c:pt>
                <c:pt idx="2815">
                  <c:v>45185</c:v>
                </c:pt>
                <c:pt idx="2816">
                  <c:v>45186</c:v>
                </c:pt>
                <c:pt idx="2817">
                  <c:v>45187</c:v>
                </c:pt>
                <c:pt idx="2818">
                  <c:v>45188</c:v>
                </c:pt>
                <c:pt idx="2819">
                  <c:v>45189</c:v>
                </c:pt>
                <c:pt idx="2820">
                  <c:v>45190</c:v>
                </c:pt>
                <c:pt idx="2821">
                  <c:v>45191</c:v>
                </c:pt>
                <c:pt idx="2822">
                  <c:v>45192</c:v>
                </c:pt>
                <c:pt idx="2823">
                  <c:v>45193</c:v>
                </c:pt>
                <c:pt idx="2824">
                  <c:v>45194</c:v>
                </c:pt>
                <c:pt idx="2825">
                  <c:v>45195</c:v>
                </c:pt>
                <c:pt idx="2826">
                  <c:v>45196</c:v>
                </c:pt>
                <c:pt idx="2827">
                  <c:v>45197</c:v>
                </c:pt>
                <c:pt idx="2828">
                  <c:v>45198</c:v>
                </c:pt>
                <c:pt idx="2829">
                  <c:v>45199</c:v>
                </c:pt>
                <c:pt idx="2830">
                  <c:v>45200</c:v>
                </c:pt>
                <c:pt idx="2831">
                  <c:v>45201</c:v>
                </c:pt>
                <c:pt idx="2832">
                  <c:v>45202</c:v>
                </c:pt>
                <c:pt idx="2833">
                  <c:v>45203</c:v>
                </c:pt>
                <c:pt idx="2834">
                  <c:v>45204</c:v>
                </c:pt>
                <c:pt idx="2835">
                  <c:v>45205</c:v>
                </c:pt>
                <c:pt idx="2836">
                  <c:v>45206</c:v>
                </c:pt>
                <c:pt idx="2837">
                  <c:v>45207</c:v>
                </c:pt>
                <c:pt idx="2838">
                  <c:v>45208</c:v>
                </c:pt>
                <c:pt idx="2839">
                  <c:v>45209</c:v>
                </c:pt>
                <c:pt idx="2840">
                  <c:v>45210</c:v>
                </c:pt>
                <c:pt idx="2841">
                  <c:v>45211</c:v>
                </c:pt>
                <c:pt idx="2842">
                  <c:v>45212</c:v>
                </c:pt>
                <c:pt idx="2843">
                  <c:v>45213</c:v>
                </c:pt>
                <c:pt idx="2844">
                  <c:v>45214</c:v>
                </c:pt>
                <c:pt idx="2845">
                  <c:v>45215</c:v>
                </c:pt>
                <c:pt idx="2846">
                  <c:v>45216</c:v>
                </c:pt>
                <c:pt idx="2847">
                  <c:v>45217</c:v>
                </c:pt>
                <c:pt idx="2848">
                  <c:v>45218</c:v>
                </c:pt>
                <c:pt idx="2849">
                  <c:v>45219</c:v>
                </c:pt>
                <c:pt idx="2850">
                  <c:v>45220</c:v>
                </c:pt>
                <c:pt idx="2851">
                  <c:v>45221</c:v>
                </c:pt>
                <c:pt idx="2852">
                  <c:v>45222</c:v>
                </c:pt>
                <c:pt idx="2853">
                  <c:v>45223</c:v>
                </c:pt>
                <c:pt idx="2854">
                  <c:v>45224</c:v>
                </c:pt>
                <c:pt idx="2855">
                  <c:v>45225</c:v>
                </c:pt>
                <c:pt idx="2856">
                  <c:v>45226</c:v>
                </c:pt>
                <c:pt idx="2857">
                  <c:v>45227</c:v>
                </c:pt>
                <c:pt idx="2858">
                  <c:v>45228</c:v>
                </c:pt>
                <c:pt idx="2859">
                  <c:v>45229</c:v>
                </c:pt>
                <c:pt idx="2860">
                  <c:v>45230</c:v>
                </c:pt>
                <c:pt idx="2861">
                  <c:v>45231</c:v>
                </c:pt>
                <c:pt idx="2862">
                  <c:v>45232</c:v>
                </c:pt>
                <c:pt idx="2863">
                  <c:v>45233</c:v>
                </c:pt>
                <c:pt idx="2864">
                  <c:v>45234</c:v>
                </c:pt>
                <c:pt idx="2865">
                  <c:v>45235</c:v>
                </c:pt>
                <c:pt idx="2866">
                  <c:v>45236</c:v>
                </c:pt>
                <c:pt idx="2867">
                  <c:v>45237</c:v>
                </c:pt>
                <c:pt idx="2868">
                  <c:v>45238</c:v>
                </c:pt>
                <c:pt idx="2869">
                  <c:v>45239</c:v>
                </c:pt>
                <c:pt idx="2870">
                  <c:v>45240</c:v>
                </c:pt>
                <c:pt idx="2871">
                  <c:v>45241</c:v>
                </c:pt>
                <c:pt idx="2872">
                  <c:v>45242</c:v>
                </c:pt>
                <c:pt idx="2873">
                  <c:v>45243</c:v>
                </c:pt>
                <c:pt idx="2874">
                  <c:v>45244</c:v>
                </c:pt>
                <c:pt idx="2875">
                  <c:v>45245</c:v>
                </c:pt>
                <c:pt idx="2876">
                  <c:v>45246</c:v>
                </c:pt>
                <c:pt idx="2877">
                  <c:v>45247</c:v>
                </c:pt>
                <c:pt idx="2878">
                  <c:v>45248</c:v>
                </c:pt>
                <c:pt idx="2879">
                  <c:v>45249</c:v>
                </c:pt>
                <c:pt idx="2880">
                  <c:v>45250</c:v>
                </c:pt>
                <c:pt idx="2881">
                  <c:v>45251</c:v>
                </c:pt>
                <c:pt idx="2882">
                  <c:v>45252</c:v>
                </c:pt>
                <c:pt idx="2883">
                  <c:v>45253</c:v>
                </c:pt>
                <c:pt idx="2884">
                  <c:v>45254</c:v>
                </c:pt>
                <c:pt idx="2885">
                  <c:v>45255</c:v>
                </c:pt>
                <c:pt idx="2886">
                  <c:v>45256</c:v>
                </c:pt>
                <c:pt idx="2887">
                  <c:v>45257</c:v>
                </c:pt>
                <c:pt idx="2888">
                  <c:v>45258</c:v>
                </c:pt>
                <c:pt idx="2889">
                  <c:v>45259</c:v>
                </c:pt>
                <c:pt idx="2890">
                  <c:v>45260</c:v>
                </c:pt>
                <c:pt idx="2891">
                  <c:v>45261</c:v>
                </c:pt>
                <c:pt idx="2892">
                  <c:v>45262</c:v>
                </c:pt>
                <c:pt idx="2893">
                  <c:v>45263</c:v>
                </c:pt>
                <c:pt idx="2894">
                  <c:v>45264</c:v>
                </c:pt>
                <c:pt idx="2895">
                  <c:v>45265</c:v>
                </c:pt>
                <c:pt idx="2896">
                  <c:v>45266</c:v>
                </c:pt>
                <c:pt idx="2897">
                  <c:v>45267</c:v>
                </c:pt>
                <c:pt idx="2898">
                  <c:v>45268</c:v>
                </c:pt>
                <c:pt idx="2899">
                  <c:v>45269</c:v>
                </c:pt>
                <c:pt idx="2900">
                  <c:v>45270</c:v>
                </c:pt>
                <c:pt idx="2901">
                  <c:v>45271</c:v>
                </c:pt>
                <c:pt idx="2902">
                  <c:v>45272</c:v>
                </c:pt>
                <c:pt idx="2903">
                  <c:v>45273</c:v>
                </c:pt>
                <c:pt idx="2904">
                  <c:v>45274</c:v>
                </c:pt>
                <c:pt idx="2905">
                  <c:v>45275</c:v>
                </c:pt>
                <c:pt idx="2906">
                  <c:v>45276</c:v>
                </c:pt>
                <c:pt idx="2907">
                  <c:v>45277</c:v>
                </c:pt>
                <c:pt idx="2908">
                  <c:v>45278</c:v>
                </c:pt>
                <c:pt idx="2909">
                  <c:v>45279</c:v>
                </c:pt>
                <c:pt idx="2910">
                  <c:v>45280</c:v>
                </c:pt>
                <c:pt idx="2911">
                  <c:v>45281</c:v>
                </c:pt>
                <c:pt idx="2912">
                  <c:v>45282</c:v>
                </c:pt>
                <c:pt idx="2913">
                  <c:v>45283</c:v>
                </c:pt>
                <c:pt idx="2914">
                  <c:v>45284</c:v>
                </c:pt>
                <c:pt idx="2915">
                  <c:v>45285</c:v>
                </c:pt>
                <c:pt idx="2916">
                  <c:v>45286</c:v>
                </c:pt>
                <c:pt idx="2917">
                  <c:v>45287</c:v>
                </c:pt>
                <c:pt idx="2918">
                  <c:v>45288</c:v>
                </c:pt>
                <c:pt idx="2919">
                  <c:v>45289</c:v>
                </c:pt>
                <c:pt idx="2920">
                  <c:v>45290</c:v>
                </c:pt>
                <c:pt idx="2921">
                  <c:v>45291</c:v>
                </c:pt>
                <c:pt idx="2922">
                  <c:v>45292</c:v>
                </c:pt>
                <c:pt idx="2923">
                  <c:v>45293</c:v>
                </c:pt>
                <c:pt idx="2924">
                  <c:v>45294</c:v>
                </c:pt>
                <c:pt idx="2925">
                  <c:v>45295</c:v>
                </c:pt>
                <c:pt idx="2926">
                  <c:v>45296</c:v>
                </c:pt>
                <c:pt idx="2927">
                  <c:v>45297</c:v>
                </c:pt>
                <c:pt idx="2928">
                  <c:v>45298</c:v>
                </c:pt>
                <c:pt idx="2929">
                  <c:v>45299</c:v>
                </c:pt>
                <c:pt idx="2930">
                  <c:v>45300</c:v>
                </c:pt>
                <c:pt idx="2931">
                  <c:v>45301</c:v>
                </c:pt>
                <c:pt idx="2932">
                  <c:v>45302</c:v>
                </c:pt>
                <c:pt idx="2933">
                  <c:v>45303</c:v>
                </c:pt>
                <c:pt idx="2934">
                  <c:v>45304</c:v>
                </c:pt>
                <c:pt idx="2935">
                  <c:v>45305</c:v>
                </c:pt>
                <c:pt idx="2936">
                  <c:v>45306</c:v>
                </c:pt>
                <c:pt idx="2937">
                  <c:v>45307</c:v>
                </c:pt>
                <c:pt idx="2938">
                  <c:v>45308</c:v>
                </c:pt>
                <c:pt idx="2939">
                  <c:v>45309</c:v>
                </c:pt>
                <c:pt idx="2940">
                  <c:v>45310</c:v>
                </c:pt>
                <c:pt idx="2941">
                  <c:v>45311</c:v>
                </c:pt>
                <c:pt idx="2942">
                  <c:v>45312</c:v>
                </c:pt>
                <c:pt idx="2943">
                  <c:v>45313</c:v>
                </c:pt>
                <c:pt idx="2944">
                  <c:v>45314</c:v>
                </c:pt>
                <c:pt idx="2945">
                  <c:v>45315</c:v>
                </c:pt>
                <c:pt idx="2946">
                  <c:v>45316</c:v>
                </c:pt>
                <c:pt idx="2947">
                  <c:v>45317</c:v>
                </c:pt>
                <c:pt idx="2948">
                  <c:v>45318</c:v>
                </c:pt>
                <c:pt idx="2949">
                  <c:v>45319</c:v>
                </c:pt>
                <c:pt idx="2950">
                  <c:v>45320</c:v>
                </c:pt>
                <c:pt idx="2951">
                  <c:v>45321</c:v>
                </c:pt>
                <c:pt idx="2952">
                  <c:v>45322</c:v>
                </c:pt>
                <c:pt idx="2953">
                  <c:v>45323</c:v>
                </c:pt>
                <c:pt idx="2954">
                  <c:v>45324</c:v>
                </c:pt>
                <c:pt idx="2955">
                  <c:v>45325</c:v>
                </c:pt>
                <c:pt idx="2956">
                  <c:v>45326</c:v>
                </c:pt>
                <c:pt idx="2957">
                  <c:v>45327</c:v>
                </c:pt>
                <c:pt idx="2958">
                  <c:v>45328</c:v>
                </c:pt>
                <c:pt idx="2959">
                  <c:v>45329</c:v>
                </c:pt>
                <c:pt idx="2960">
                  <c:v>45330</c:v>
                </c:pt>
                <c:pt idx="2961">
                  <c:v>45331</c:v>
                </c:pt>
                <c:pt idx="2962">
                  <c:v>45332</c:v>
                </c:pt>
                <c:pt idx="2963">
                  <c:v>45333</c:v>
                </c:pt>
                <c:pt idx="2964">
                  <c:v>45334</c:v>
                </c:pt>
                <c:pt idx="2965">
                  <c:v>45335</c:v>
                </c:pt>
                <c:pt idx="2966">
                  <c:v>45336</c:v>
                </c:pt>
                <c:pt idx="2967">
                  <c:v>45337</c:v>
                </c:pt>
                <c:pt idx="2968">
                  <c:v>45338</c:v>
                </c:pt>
                <c:pt idx="2969">
                  <c:v>45339</c:v>
                </c:pt>
                <c:pt idx="2970">
                  <c:v>45340</c:v>
                </c:pt>
                <c:pt idx="2971">
                  <c:v>45341</c:v>
                </c:pt>
                <c:pt idx="2972">
                  <c:v>45342</c:v>
                </c:pt>
                <c:pt idx="2973">
                  <c:v>45343</c:v>
                </c:pt>
                <c:pt idx="2974">
                  <c:v>45344</c:v>
                </c:pt>
                <c:pt idx="2975">
                  <c:v>45345</c:v>
                </c:pt>
                <c:pt idx="2976">
                  <c:v>45346</c:v>
                </c:pt>
                <c:pt idx="2977">
                  <c:v>45347</c:v>
                </c:pt>
                <c:pt idx="2978">
                  <c:v>45348</c:v>
                </c:pt>
                <c:pt idx="2979">
                  <c:v>45349</c:v>
                </c:pt>
                <c:pt idx="2980">
                  <c:v>45350</c:v>
                </c:pt>
                <c:pt idx="2981">
                  <c:v>45351</c:v>
                </c:pt>
                <c:pt idx="2982">
                  <c:v>45352</c:v>
                </c:pt>
                <c:pt idx="2983">
                  <c:v>45353</c:v>
                </c:pt>
                <c:pt idx="2984">
                  <c:v>45354</c:v>
                </c:pt>
                <c:pt idx="2985">
                  <c:v>45355</c:v>
                </c:pt>
                <c:pt idx="2986">
                  <c:v>45356</c:v>
                </c:pt>
                <c:pt idx="2987">
                  <c:v>45357</c:v>
                </c:pt>
                <c:pt idx="2988">
                  <c:v>45358</c:v>
                </c:pt>
                <c:pt idx="2989">
                  <c:v>45359</c:v>
                </c:pt>
                <c:pt idx="2990">
                  <c:v>45360</c:v>
                </c:pt>
                <c:pt idx="2991">
                  <c:v>45361</c:v>
                </c:pt>
                <c:pt idx="2992">
                  <c:v>45362</c:v>
                </c:pt>
                <c:pt idx="2993">
                  <c:v>45363</c:v>
                </c:pt>
                <c:pt idx="2994">
                  <c:v>45364</c:v>
                </c:pt>
                <c:pt idx="2995">
                  <c:v>45365</c:v>
                </c:pt>
                <c:pt idx="2996">
                  <c:v>45366</c:v>
                </c:pt>
                <c:pt idx="2997">
                  <c:v>45367</c:v>
                </c:pt>
                <c:pt idx="2998">
                  <c:v>45368</c:v>
                </c:pt>
                <c:pt idx="2999">
                  <c:v>45369</c:v>
                </c:pt>
                <c:pt idx="3000">
                  <c:v>45370</c:v>
                </c:pt>
                <c:pt idx="3001">
                  <c:v>45371</c:v>
                </c:pt>
                <c:pt idx="3002">
                  <c:v>45372</c:v>
                </c:pt>
                <c:pt idx="3003">
                  <c:v>45373</c:v>
                </c:pt>
                <c:pt idx="3004">
                  <c:v>45374</c:v>
                </c:pt>
                <c:pt idx="3005">
                  <c:v>45375</c:v>
                </c:pt>
                <c:pt idx="3006">
                  <c:v>45376</c:v>
                </c:pt>
                <c:pt idx="3007">
                  <c:v>45377</c:v>
                </c:pt>
                <c:pt idx="3008">
                  <c:v>45378</c:v>
                </c:pt>
                <c:pt idx="3009">
                  <c:v>45379</c:v>
                </c:pt>
                <c:pt idx="3010">
                  <c:v>45380</c:v>
                </c:pt>
                <c:pt idx="3011">
                  <c:v>45381</c:v>
                </c:pt>
                <c:pt idx="3012">
                  <c:v>45382</c:v>
                </c:pt>
                <c:pt idx="3013">
                  <c:v>45383</c:v>
                </c:pt>
                <c:pt idx="3014">
                  <c:v>45384</c:v>
                </c:pt>
                <c:pt idx="3015">
                  <c:v>45385</c:v>
                </c:pt>
                <c:pt idx="3016">
                  <c:v>45386</c:v>
                </c:pt>
                <c:pt idx="3017">
                  <c:v>45387</c:v>
                </c:pt>
                <c:pt idx="3018">
                  <c:v>45388</c:v>
                </c:pt>
                <c:pt idx="3019">
                  <c:v>45389</c:v>
                </c:pt>
                <c:pt idx="3020">
                  <c:v>45390</c:v>
                </c:pt>
                <c:pt idx="3021">
                  <c:v>45391</c:v>
                </c:pt>
                <c:pt idx="3022">
                  <c:v>45392</c:v>
                </c:pt>
                <c:pt idx="3023">
                  <c:v>45393</c:v>
                </c:pt>
                <c:pt idx="3024">
                  <c:v>45394</c:v>
                </c:pt>
                <c:pt idx="3025">
                  <c:v>45395</c:v>
                </c:pt>
                <c:pt idx="3026">
                  <c:v>45396</c:v>
                </c:pt>
                <c:pt idx="3027">
                  <c:v>45397</c:v>
                </c:pt>
                <c:pt idx="3028">
                  <c:v>45398</c:v>
                </c:pt>
                <c:pt idx="3029">
                  <c:v>45399</c:v>
                </c:pt>
                <c:pt idx="3030">
                  <c:v>45400</c:v>
                </c:pt>
                <c:pt idx="3031">
                  <c:v>45401</c:v>
                </c:pt>
                <c:pt idx="3032">
                  <c:v>45402</c:v>
                </c:pt>
                <c:pt idx="3033">
                  <c:v>45403</c:v>
                </c:pt>
                <c:pt idx="3034">
                  <c:v>45404</c:v>
                </c:pt>
                <c:pt idx="3035">
                  <c:v>45405</c:v>
                </c:pt>
                <c:pt idx="3036">
                  <c:v>45406</c:v>
                </c:pt>
                <c:pt idx="3037">
                  <c:v>45407</c:v>
                </c:pt>
                <c:pt idx="3038">
                  <c:v>45408</c:v>
                </c:pt>
                <c:pt idx="3039">
                  <c:v>45409</c:v>
                </c:pt>
                <c:pt idx="3040">
                  <c:v>45410</c:v>
                </c:pt>
                <c:pt idx="3041">
                  <c:v>45411</c:v>
                </c:pt>
                <c:pt idx="3042">
                  <c:v>45412</c:v>
                </c:pt>
                <c:pt idx="3043">
                  <c:v>45413</c:v>
                </c:pt>
                <c:pt idx="3044">
                  <c:v>45414</c:v>
                </c:pt>
                <c:pt idx="3045">
                  <c:v>45415</c:v>
                </c:pt>
                <c:pt idx="3046">
                  <c:v>45416</c:v>
                </c:pt>
                <c:pt idx="3047">
                  <c:v>45417</c:v>
                </c:pt>
                <c:pt idx="3048">
                  <c:v>45418</c:v>
                </c:pt>
                <c:pt idx="3049">
                  <c:v>45419</c:v>
                </c:pt>
                <c:pt idx="3050">
                  <c:v>45420</c:v>
                </c:pt>
                <c:pt idx="3051">
                  <c:v>45421</c:v>
                </c:pt>
                <c:pt idx="3052">
                  <c:v>45422</c:v>
                </c:pt>
                <c:pt idx="3053">
                  <c:v>45423</c:v>
                </c:pt>
                <c:pt idx="3054">
                  <c:v>45424</c:v>
                </c:pt>
                <c:pt idx="3055">
                  <c:v>45425</c:v>
                </c:pt>
                <c:pt idx="3056">
                  <c:v>45426</c:v>
                </c:pt>
                <c:pt idx="3057">
                  <c:v>45427</c:v>
                </c:pt>
                <c:pt idx="3058">
                  <c:v>45428</c:v>
                </c:pt>
                <c:pt idx="3059">
                  <c:v>45429</c:v>
                </c:pt>
                <c:pt idx="3060">
                  <c:v>45430</c:v>
                </c:pt>
                <c:pt idx="3061">
                  <c:v>45431</c:v>
                </c:pt>
                <c:pt idx="3062">
                  <c:v>45432</c:v>
                </c:pt>
                <c:pt idx="3063">
                  <c:v>45433</c:v>
                </c:pt>
                <c:pt idx="3064">
                  <c:v>45434</c:v>
                </c:pt>
                <c:pt idx="3065">
                  <c:v>45435</c:v>
                </c:pt>
                <c:pt idx="3066">
                  <c:v>45436</c:v>
                </c:pt>
                <c:pt idx="3067">
                  <c:v>45437</c:v>
                </c:pt>
                <c:pt idx="3068">
                  <c:v>45438</c:v>
                </c:pt>
                <c:pt idx="3069">
                  <c:v>45439</c:v>
                </c:pt>
                <c:pt idx="3070">
                  <c:v>45440</c:v>
                </c:pt>
                <c:pt idx="3071">
                  <c:v>45441</c:v>
                </c:pt>
                <c:pt idx="3072">
                  <c:v>45442</c:v>
                </c:pt>
                <c:pt idx="3073">
                  <c:v>45443</c:v>
                </c:pt>
                <c:pt idx="3074">
                  <c:v>45444</c:v>
                </c:pt>
                <c:pt idx="3075">
                  <c:v>45445</c:v>
                </c:pt>
                <c:pt idx="3076">
                  <c:v>45446</c:v>
                </c:pt>
                <c:pt idx="3077">
                  <c:v>45447</c:v>
                </c:pt>
                <c:pt idx="3078">
                  <c:v>45448</c:v>
                </c:pt>
                <c:pt idx="3079">
                  <c:v>45449</c:v>
                </c:pt>
                <c:pt idx="3080">
                  <c:v>45450</c:v>
                </c:pt>
                <c:pt idx="3081">
                  <c:v>45451</c:v>
                </c:pt>
                <c:pt idx="3082">
                  <c:v>45452</c:v>
                </c:pt>
                <c:pt idx="3083">
                  <c:v>45453</c:v>
                </c:pt>
                <c:pt idx="3084">
                  <c:v>45454</c:v>
                </c:pt>
                <c:pt idx="3085">
                  <c:v>45455</c:v>
                </c:pt>
                <c:pt idx="3086">
                  <c:v>45456</c:v>
                </c:pt>
                <c:pt idx="3087">
                  <c:v>45457</c:v>
                </c:pt>
                <c:pt idx="3088">
                  <c:v>45458</c:v>
                </c:pt>
                <c:pt idx="3089">
                  <c:v>45459</c:v>
                </c:pt>
                <c:pt idx="3090">
                  <c:v>45460</c:v>
                </c:pt>
                <c:pt idx="3091">
                  <c:v>45461</c:v>
                </c:pt>
                <c:pt idx="3092">
                  <c:v>45462</c:v>
                </c:pt>
                <c:pt idx="3093">
                  <c:v>45463</c:v>
                </c:pt>
                <c:pt idx="3094">
                  <c:v>45464</c:v>
                </c:pt>
                <c:pt idx="3095">
                  <c:v>45465</c:v>
                </c:pt>
                <c:pt idx="3096">
                  <c:v>45466</c:v>
                </c:pt>
                <c:pt idx="3097">
                  <c:v>45467</c:v>
                </c:pt>
                <c:pt idx="3098">
                  <c:v>45468</c:v>
                </c:pt>
                <c:pt idx="3099">
                  <c:v>45469</c:v>
                </c:pt>
                <c:pt idx="3100">
                  <c:v>45470</c:v>
                </c:pt>
                <c:pt idx="3101">
                  <c:v>45471</c:v>
                </c:pt>
                <c:pt idx="3102">
                  <c:v>45472</c:v>
                </c:pt>
                <c:pt idx="3103">
                  <c:v>45473</c:v>
                </c:pt>
                <c:pt idx="3104">
                  <c:v>45474</c:v>
                </c:pt>
                <c:pt idx="3105">
                  <c:v>45475</c:v>
                </c:pt>
                <c:pt idx="3106">
                  <c:v>45476</c:v>
                </c:pt>
                <c:pt idx="3107">
                  <c:v>45477</c:v>
                </c:pt>
                <c:pt idx="3108">
                  <c:v>45478</c:v>
                </c:pt>
                <c:pt idx="3109">
                  <c:v>45479</c:v>
                </c:pt>
                <c:pt idx="3110">
                  <c:v>45480</c:v>
                </c:pt>
                <c:pt idx="3111">
                  <c:v>45481</c:v>
                </c:pt>
                <c:pt idx="3112">
                  <c:v>45482</c:v>
                </c:pt>
                <c:pt idx="3113">
                  <c:v>45483</c:v>
                </c:pt>
                <c:pt idx="3114">
                  <c:v>45484</c:v>
                </c:pt>
                <c:pt idx="3115">
                  <c:v>45485</c:v>
                </c:pt>
                <c:pt idx="3116">
                  <c:v>45486</c:v>
                </c:pt>
                <c:pt idx="3117">
                  <c:v>45487</c:v>
                </c:pt>
                <c:pt idx="3118">
                  <c:v>45488</c:v>
                </c:pt>
                <c:pt idx="3119">
                  <c:v>45489</c:v>
                </c:pt>
                <c:pt idx="3120">
                  <c:v>45490</c:v>
                </c:pt>
                <c:pt idx="3121">
                  <c:v>45491</c:v>
                </c:pt>
                <c:pt idx="3122">
                  <c:v>45492</c:v>
                </c:pt>
                <c:pt idx="3123">
                  <c:v>45493</c:v>
                </c:pt>
                <c:pt idx="3124">
                  <c:v>45494</c:v>
                </c:pt>
                <c:pt idx="3125">
                  <c:v>45495</c:v>
                </c:pt>
                <c:pt idx="3126">
                  <c:v>45496</c:v>
                </c:pt>
                <c:pt idx="3127">
                  <c:v>45497</c:v>
                </c:pt>
                <c:pt idx="3128">
                  <c:v>45498</c:v>
                </c:pt>
                <c:pt idx="3129">
                  <c:v>45499</c:v>
                </c:pt>
                <c:pt idx="3130">
                  <c:v>45500</c:v>
                </c:pt>
                <c:pt idx="3131">
                  <c:v>45501</c:v>
                </c:pt>
                <c:pt idx="3132">
                  <c:v>45502</c:v>
                </c:pt>
                <c:pt idx="3133">
                  <c:v>45503</c:v>
                </c:pt>
                <c:pt idx="3134">
                  <c:v>45504</c:v>
                </c:pt>
                <c:pt idx="3135">
                  <c:v>45505</c:v>
                </c:pt>
                <c:pt idx="3136">
                  <c:v>45506</c:v>
                </c:pt>
                <c:pt idx="3137">
                  <c:v>45507</c:v>
                </c:pt>
                <c:pt idx="3138">
                  <c:v>45508</c:v>
                </c:pt>
                <c:pt idx="3139">
                  <c:v>45509</c:v>
                </c:pt>
                <c:pt idx="3140">
                  <c:v>45510</c:v>
                </c:pt>
                <c:pt idx="3141">
                  <c:v>45511</c:v>
                </c:pt>
                <c:pt idx="3142">
                  <c:v>45512</c:v>
                </c:pt>
                <c:pt idx="3143">
                  <c:v>45513</c:v>
                </c:pt>
                <c:pt idx="3144">
                  <c:v>45514</c:v>
                </c:pt>
                <c:pt idx="3145">
                  <c:v>45515</c:v>
                </c:pt>
                <c:pt idx="3146">
                  <c:v>45516</c:v>
                </c:pt>
                <c:pt idx="3147">
                  <c:v>45517</c:v>
                </c:pt>
                <c:pt idx="3148">
                  <c:v>45518</c:v>
                </c:pt>
                <c:pt idx="3149">
                  <c:v>45519</c:v>
                </c:pt>
                <c:pt idx="3150">
                  <c:v>45520</c:v>
                </c:pt>
                <c:pt idx="3151">
                  <c:v>45521</c:v>
                </c:pt>
                <c:pt idx="3152">
                  <c:v>45522</c:v>
                </c:pt>
                <c:pt idx="3153">
                  <c:v>45523</c:v>
                </c:pt>
                <c:pt idx="3154">
                  <c:v>45524</c:v>
                </c:pt>
                <c:pt idx="3155">
                  <c:v>45525</c:v>
                </c:pt>
                <c:pt idx="3156">
                  <c:v>45526</c:v>
                </c:pt>
                <c:pt idx="3157">
                  <c:v>45527</c:v>
                </c:pt>
                <c:pt idx="3158">
                  <c:v>45528</c:v>
                </c:pt>
                <c:pt idx="3159">
                  <c:v>45529</c:v>
                </c:pt>
                <c:pt idx="3160">
                  <c:v>45530</c:v>
                </c:pt>
                <c:pt idx="3161">
                  <c:v>45531</c:v>
                </c:pt>
                <c:pt idx="3162">
                  <c:v>45532</c:v>
                </c:pt>
                <c:pt idx="3163">
                  <c:v>45533</c:v>
                </c:pt>
                <c:pt idx="3164">
                  <c:v>45534</c:v>
                </c:pt>
                <c:pt idx="3165">
                  <c:v>45535</c:v>
                </c:pt>
                <c:pt idx="3166">
                  <c:v>45536</c:v>
                </c:pt>
                <c:pt idx="3167">
                  <c:v>45537</c:v>
                </c:pt>
                <c:pt idx="3168">
                  <c:v>45538</c:v>
                </c:pt>
                <c:pt idx="3169">
                  <c:v>45539</c:v>
                </c:pt>
                <c:pt idx="3170">
                  <c:v>45540</c:v>
                </c:pt>
                <c:pt idx="3171">
                  <c:v>45541</c:v>
                </c:pt>
                <c:pt idx="3172">
                  <c:v>45542</c:v>
                </c:pt>
                <c:pt idx="3173">
                  <c:v>45543</c:v>
                </c:pt>
                <c:pt idx="3174">
                  <c:v>45544</c:v>
                </c:pt>
                <c:pt idx="3175">
                  <c:v>45545</c:v>
                </c:pt>
                <c:pt idx="3176">
                  <c:v>45546</c:v>
                </c:pt>
                <c:pt idx="3177">
                  <c:v>45547</c:v>
                </c:pt>
                <c:pt idx="3178">
                  <c:v>45548</c:v>
                </c:pt>
                <c:pt idx="3179">
                  <c:v>45549</c:v>
                </c:pt>
                <c:pt idx="3180">
                  <c:v>45550</c:v>
                </c:pt>
                <c:pt idx="3181">
                  <c:v>45551</c:v>
                </c:pt>
                <c:pt idx="3182">
                  <c:v>45552</c:v>
                </c:pt>
                <c:pt idx="3183">
                  <c:v>45553</c:v>
                </c:pt>
                <c:pt idx="3184">
                  <c:v>45554</c:v>
                </c:pt>
                <c:pt idx="3185">
                  <c:v>45555</c:v>
                </c:pt>
                <c:pt idx="3186">
                  <c:v>45556</c:v>
                </c:pt>
                <c:pt idx="3187">
                  <c:v>45557</c:v>
                </c:pt>
                <c:pt idx="3188">
                  <c:v>45558</c:v>
                </c:pt>
                <c:pt idx="3189">
                  <c:v>45559</c:v>
                </c:pt>
                <c:pt idx="3190">
                  <c:v>45560</c:v>
                </c:pt>
                <c:pt idx="3191">
                  <c:v>45561</c:v>
                </c:pt>
                <c:pt idx="3192">
                  <c:v>45562</c:v>
                </c:pt>
                <c:pt idx="3193">
                  <c:v>45563</c:v>
                </c:pt>
                <c:pt idx="3194">
                  <c:v>45564</c:v>
                </c:pt>
                <c:pt idx="3195">
                  <c:v>45565</c:v>
                </c:pt>
                <c:pt idx="3196">
                  <c:v>45566</c:v>
                </c:pt>
                <c:pt idx="3197">
                  <c:v>45567</c:v>
                </c:pt>
                <c:pt idx="3198">
                  <c:v>45568</c:v>
                </c:pt>
                <c:pt idx="3199">
                  <c:v>45569</c:v>
                </c:pt>
                <c:pt idx="3200">
                  <c:v>45570</c:v>
                </c:pt>
                <c:pt idx="3201">
                  <c:v>45571</c:v>
                </c:pt>
                <c:pt idx="3202">
                  <c:v>45572</c:v>
                </c:pt>
                <c:pt idx="3203">
                  <c:v>45573</c:v>
                </c:pt>
                <c:pt idx="3204">
                  <c:v>45574</c:v>
                </c:pt>
                <c:pt idx="3205">
                  <c:v>45575</c:v>
                </c:pt>
                <c:pt idx="3206">
                  <c:v>45576</c:v>
                </c:pt>
                <c:pt idx="3207">
                  <c:v>45577</c:v>
                </c:pt>
                <c:pt idx="3208">
                  <c:v>45578</c:v>
                </c:pt>
                <c:pt idx="3209">
                  <c:v>45579</c:v>
                </c:pt>
                <c:pt idx="3210">
                  <c:v>45580</c:v>
                </c:pt>
                <c:pt idx="3211">
                  <c:v>45581</c:v>
                </c:pt>
                <c:pt idx="3212">
                  <c:v>45582</c:v>
                </c:pt>
                <c:pt idx="3213">
                  <c:v>45583</c:v>
                </c:pt>
                <c:pt idx="3214">
                  <c:v>45584</c:v>
                </c:pt>
                <c:pt idx="3215">
                  <c:v>45585</c:v>
                </c:pt>
                <c:pt idx="3216">
                  <c:v>45586</c:v>
                </c:pt>
                <c:pt idx="3217">
                  <c:v>45587</c:v>
                </c:pt>
                <c:pt idx="3218">
                  <c:v>45588</c:v>
                </c:pt>
                <c:pt idx="3219">
                  <c:v>45589</c:v>
                </c:pt>
                <c:pt idx="3220">
                  <c:v>45590</c:v>
                </c:pt>
                <c:pt idx="3221">
                  <c:v>45591</c:v>
                </c:pt>
                <c:pt idx="3222">
                  <c:v>45592</c:v>
                </c:pt>
                <c:pt idx="3223">
                  <c:v>45593</c:v>
                </c:pt>
                <c:pt idx="3224">
                  <c:v>45594</c:v>
                </c:pt>
                <c:pt idx="3225">
                  <c:v>45595</c:v>
                </c:pt>
                <c:pt idx="3226">
                  <c:v>45596</c:v>
                </c:pt>
                <c:pt idx="3227">
                  <c:v>45597</c:v>
                </c:pt>
                <c:pt idx="3228">
                  <c:v>45598</c:v>
                </c:pt>
                <c:pt idx="3229">
                  <c:v>45599</c:v>
                </c:pt>
                <c:pt idx="3230">
                  <c:v>45600</c:v>
                </c:pt>
                <c:pt idx="3231">
                  <c:v>45601</c:v>
                </c:pt>
                <c:pt idx="3232">
                  <c:v>45602</c:v>
                </c:pt>
                <c:pt idx="3233">
                  <c:v>45603</c:v>
                </c:pt>
                <c:pt idx="3234">
                  <c:v>45604</c:v>
                </c:pt>
                <c:pt idx="3235">
                  <c:v>45605</c:v>
                </c:pt>
                <c:pt idx="3236">
                  <c:v>45606</c:v>
                </c:pt>
                <c:pt idx="3237">
                  <c:v>45607</c:v>
                </c:pt>
                <c:pt idx="3238">
                  <c:v>45608</c:v>
                </c:pt>
                <c:pt idx="3239">
                  <c:v>45609</c:v>
                </c:pt>
                <c:pt idx="3240">
                  <c:v>45610</c:v>
                </c:pt>
                <c:pt idx="3241">
                  <c:v>45611</c:v>
                </c:pt>
                <c:pt idx="3242">
                  <c:v>45612</c:v>
                </c:pt>
                <c:pt idx="3243">
                  <c:v>45613</c:v>
                </c:pt>
                <c:pt idx="3244">
                  <c:v>45614</c:v>
                </c:pt>
                <c:pt idx="3245">
                  <c:v>45615</c:v>
                </c:pt>
                <c:pt idx="3246">
                  <c:v>45616</c:v>
                </c:pt>
                <c:pt idx="3247">
                  <c:v>45617</c:v>
                </c:pt>
                <c:pt idx="3248">
                  <c:v>45618</c:v>
                </c:pt>
                <c:pt idx="3249">
                  <c:v>45619</c:v>
                </c:pt>
                <c:pt idx="3250">
                  <c:v>45620</c:v>
                </c:pt>
                <c:pt idx="3251">
                  <c:v>45621</c:v>
                </c:pt>
                <c:pt idx="3252">
                  <c:v>45622</c:v>
                </c:pt>
                <c:pt idx="3253">
                  <c:v>45623</c:v>
                </c:pt>
                <c:pt idx="3254">
                  <c:v>45624</c:v>
                </c:pt>
                <c:pt idx="3255">
                  <c:v>45625</c:v>
                </c:pt>
                <c:pt idx="3256">
                  <c:v>45626</c:v>
                </c:pt>
                <c:pt idx="3257">
                  <c:v>45627</c:v>
                </c:pt>
                <c:pt idx="3258">
                  <c:v>45628</c:v>
                </c:pt>
                <c:pt idx="3259">
                  <c:v>45629</c:v>
                </c:pt>
                <c:pt idx="3260">
                  <c:v>45630</c:v>
                </c:pt>
                <c:pt idx="3261">
                  <c:v>45631</c:v>
                </c:pt>
                <c:pt idx="3262">
                  <c:v>45632</c:v>
                </c:pt>
                <c:pt idx="3263">
                  <c:v>45633</c:v>
                </c:pt>
                <c:pt idx="3264">
                  <c:v>45634</c:v>
                </c:pt>
                <c:pt idx="3265">
                  <c:v>45635</c:v>
                </c:pt>
                <c:pt idx="3266">
                  <c:v>45636</c:v>
                </c:pt>
                <c:pt idx="3267">
                  <c:v>45637</c:v>
                </c:pt>
                <c:pt idx="3268">
                  <c:v>45638</c:v>
                </c:pt>
                <c:pt idx="3269">
                  <c:v>45639</c:v>
                </c:pt>
                <c:pt idx="3270">
                  <c:v>45640</c:v>
                </c:pt>
                <c:pt idx="3271">
                  <c:v>45641</c:v>
                </c:pt>
                <c:pt idx="3272">
                  <c:v>45642</c:v>
                </c:pt>
                <c:pt idx="3273">
                  <c:v>45643</c:v>
                </c:pt>
                <c:pt idx="3274">
                  <c:v>45644</c:v>
                </c:pt>
                <c:pt idx="3275">
                  <c:v>45645</c:v>
                </c:pt>
                <c:pt idx="3276">
                  <c:v>45646</c:v>
                </c:pt>
                <c:pt idx="3277">
                  <c:v>45647</c:v>
                </c:pt>
                <c:pt idx="3278">
                  <c:v>45648</c:v>
                </c:pt>
                <c:pt idx="3279">
                  <c:v>45649</c:v>
                </c:pt>
                <c:pt idx="3280">
                  <c:v>45650</c:v>
                </c:pt>
                <c:pt idx="3281">
                  <c:v>45651</c:v>
                </c:pt>
                <c:pt idx="3282">
                  <c:v>45652</c:v>
                </c:pt>
                <c:pt idx="3283">
                  <c:v>45653</c:v>
                </c:pt>
                <c:pt idx="3284">
                  <c:v>45654</c:v>
                </c:pt>
                <c:pt idx="3285">
                  <c:v>45655</c:v>
                </c:pt>
                <c:pt idx="3286">
                  <c:v>45656</c:v>
                </c:pt>
                <c:pt idx="3287">
                  <c:v>45657</c:v>
                </c:pt>
                <c:pt idx="3288">
                  <c:v>45658</c:v>
                </c:pt>
                <c:pt idx="3289">
                  <c:v>45659</c:v>
                </c:pt>
                <c:pt idx="3290">
                  <c:v>45660</c:v>
                </c:pt>
                <c:pt idx="3291">
                  <c:v>45661</c:v>
                </c:pt>
                <c:pt idx="3292">
                  <c:v>45662</c:v>
                </c:pt>
                <c:pt idx="3293">
                  <c:v>45663</c:v>
                </c:pt>
                <c:pt idx="3294">
                  <c:v>45664</c:v>
                </c:pt>
                <c:pt idx="3295">
                  <c:v>45665</c:v>
                </c:pt>
                <c:pt idx="3296">
                  <c:v>45666</c:v>
                </c:pt>
                <c:pt idx="3297">
                  <c:v>45667</c:v>
                </c:pt>
                <c:pt idx="3298">
                  <c:v>45668</c:v>
                </c:pt>
                <c:pt idx="3299">
                  <c:v>45669</c:v>
                </c:pt>
                <c:pt idx="3300">
                  <c:v>45670</c:v>
                </c:pt>
                <c:pt idx="3301">
                  <c:v>45671</c:v>
                </c:pt>
                <c:pt idx="3302">
                  <c:v>45672</c:v>
                </c:pt>
                <c:pt idx="3303">
                  <c:v>45673</c:v>
                </c:pt>
                <c:pt idx="3304">
                  <c:v>45674</c:v>
                </c:pt>
                <c:pt idx="3305">
                  <c:v>45675</c:v>
                </c:pt>
                <c:pt idx="3306">
                  <c:v>45676</c:v>
                </c:pt>
                <c:pt idx="3307">
                  <c:v>45677</c:v>
                </c:pt>
                <c:pt idx="3308">
                  <c:v>45678</c:v>
                </c:pt>
                <c:pt idx="3309">
                  <c:v>45679</c:v>
                </c:pt>
                <c:pt idx="3310">
                  <c:v>45680</c:v>
                </c:pt>
                <c:pt idx="3311">
                  <c:v>45681</c:v>
                </c:pt>
                <c:pt idx="3312">
                  <c:v>45682</c:v>
                </c:pt>
                <c:pt idx="3313">
                  <c:v>45683</c:v>
                </c:pt>
                <c:pt idx="3314">
                  <c:v>45684</c:v>
                </c:pt>
                <c:pt idx="3315">
                  <c:v>45685</c:v>
                </c:pt>
                <c:pt idx="3316">
                  <c:v>45686</c:v>
                </c:pt>
                <c:pt idx="3317">
                  <c:v>45687</c:v>
                </c:pt>
                <c:pt idx="3318">
                  <c:v>45688</c:v>
                </c:pt>
                <c:pt idx="3319">
                  <c:v>45689</c:v>
                </c:pt>
                <c:pt idx="3320">
                  <c:v>45690</c:v>
                </c:pt>
                <c:pt idx="3321">
                  <c:v>45691</c:v>
                </c:pt>
                <c:pt idx="3322">
                  <c:v>45692</c:v>
                </c:pt>
                <c:pt idx="3323">
                  <c:v>45693</c:v>
                </c:pt>
                <c:pt idx="3324">
                  <c:v>45694</c:v>
                </c:pt>
                <c:pt idx="3325">
                  <c:v>45695</c:v>
                </c:pt>
                <c:pt idx="3326">
                  <c:v>45696</c:v>
                </c:pt>
                <c:pt idx="3327">
                  <c:v>45697</c:v>
                </c:pt>
                <c:pt idx="3328">
                  <c:v>45698</c:v>
                </c:pt>
                <c:pt idx="3329">
                  <c:v>45699</c:v>
                </c:pt>
                <c:pt idx="3330">
                  <c:v>45700</c:v>
                </c:pt>
                <c:pt idx="3331">
                  <c:v>45701</c:v>
                </c:pt>
                <c:pt idx="3332">
                  <c:v>45702</c:v>
                </c:pt>
                <c:pt idx="3333">
                  <c:v>45703</c:v>
                </c:pt>
                <c:pt idx="3334">
                  <c:v>45704</c:v>
                </c:pt>
                <c:pt idx="3335">
                  <c:v>45705</c:v>
                </c:pt>
                <c:pt idx="3336">
                  <c:v>45706</c:v>
                </c:pt>
                <c:pt idx="3337">
                  <c:v>45707</c:v>
                </c:pt>
                <c:pt idx="3338">
                  <c:v>45708</c:v>
                </c:pt>
                <c:pt idx="3339">
                  <c:v>45709</c:v>
                </c:pt>
                <c:pt idx="3340">
                  <c:v>45710</c:v>
                </c:pt>
                <c:pt idx="3341">
                  <c:v>45711</c:v>
                </c:pt>
                <c:pt idx="3342">
                  <c:v>45712</c:v>
                </c:pt>
                <c:pt idx="3343">
                  <c:v>45713</c:v>
                </c:pt>
                <c:pt idx="3344">
                  <c:v>45714</c:v>
                </c:pt>
                <c:pt idx="3345">
                  <c:v>45715</c:v>
                </c:pt>
                <c:pt idx="3346">
                  <c:v>45716</c:v>
                </c:pt>
                <c:pt idx="3347">
                  <c:v>45717</c:v>
                </c:pt>
                <c:pt idx="3348">
                  <c:v>45718</c:v>
                </c:pt>
                <c:pt idx="3349">
                  <c:v>45719</c:v>
                </c:pt>
                <c:pt idx="3350">
                  <c:v>45720</c:v>
                </c:pt>
                <c:pt idx="3351">
                  <c:v>45721</c:v>
                </c:pt>
                <c:pt idx="3352">
                  <c:v>45722</c:v>
                </c:pt>
                <c:pt idx="3353">
                  <c:v>45723</c:v>
                </c:pt>
                <c:pt idx="3354">
                  <c:v>45724</c:v>
                </c:pt>
                <c:pt idx="3355">
                  <c:v>45725</c:v>
                </c:pt>
                <c:pt idx="3356">
                  <c:v>45726</c:v>
                </c:pt>
                <c:pt idx="3357">
                  <c:v>45727</c:v>
                </c:pt>
                <c:pt idx="3358">
                  <c:v>45728</c:v>
                </c:pt>
                <c:pt idx="3359">
                  <c:v>45729</c:v>
                </c:pt>
                <c:pt idx="3360">
                  <c:v>45730</c:v>
                </c:pt>
                <c:pt idx="3361">
                  <c:v>45731</c:v>
                </c:pt>
                <c:pt idx="3362">
                  <c:v>45732</c:v>
                </c:pt>
                <c:pt idx="3363">
                  <c:v>45733</c:v>
                </c:pt>
                <c:pt idx="3364">
                  <c:v>45734</c:v>
                </c:pt>
                <c:pt idx="3365">
                  <c:v>45735</c:v>
                </c:pt>
                <c:pt idx="3366">
                  <c:v>45736</c:v>
                </c:pt>
                <c:pt idx="3367">
                  <c:v>45737</c:v>
                </c:pt>
                <c:pt idx="3368">
                  <c:v>45738</c:v>
                </c:pt>
                <c:pt idx="3369">
                  <c:v>45739</c:v>
                </c:pt>
                <c:pt idx="3370">
                  <c:v>45740</c:v>
                </c:pt>
                <c:pt idx="3371">
                  <c:v>45741</c:v>
                </c:pt>
                <c:pt idx="3372">
                  <c:v>45742</c:v>
                </c:pt>
                <c:pt idx="3373">
                  <c:v>45743</c:v>
                </c:pt>
                <c:pt idx="3374">
                  <c:v>45744</c:v>
                </c:pt>
                <c:pt idx="3375">
                  <c:v>45745</c:v>
                </c:pt>
                <c:pt idx="3376">
                  <c:v>45746</c:v>
                </c:pt>
                <c:pt idx="3377">
                  <c:v>45747</c:v>
                </c:pt>
                <c:pt idx="3378">
                  <c:v>45748</c:v>
                </c:pt>
                <c:pt idx="3379">
                  <c:v>45749</c:v>
                </c:pt>
                <c:pt idx="3380">
                  <c:v>45750</c:v>
                </c:pt>
                <c:pt idx="3381">
                  <c:v>45751</c:v>
                </c:pt>
                <c:pt idx="3382">
                  <c:v>45752</c:v>
                </c:pt>
                <c:pt idx="3383">
                  <c:v>45753</c:v>
                </c:pt>
                <c:pt idx="3384">
                  <c:v>45754</c:v>
                </c:pt>
                <c:pt idx="3385">
                  <c:v>45755</c:v>
                </c:pt>
                <c:pt idx="3386">
                  <c:v>45756</c:v>
                </c:pt>
                <c:pt idx="3387">
                  <c:v>45757</c:v>
                </c:pt>
                <c:pt idx="3388">
                  <c:v>45758</c:v>
                </c:pt>
                <c:pt idx="3389">
                  <c:v>45759</c:v>
                </c:pt>
                <c:pt idx="3390">
                  <c:v>45760</c:v>
                </c:pt>
                <c:pt idx="3391">
                  <c:v>45761</c:v>
                </c:pt>
                <c:pt idx="3392">
                  <c:v>45762</c:v>
                </c:pt>
                <c:pt idx="3393">
                  <c:v>45763</c:v>
                </c:pt>
                <c:pt idx="3394">
                  <c:v>45764</c:v>
                </c:pt>
                <c:pt idx="3395">
                  <c:v>45765</c:v>
                </c:pt>
                <c:pt idx="3396">
                  <c:v>45766</c:v>
                </c:pt>
                <c:pt idx="3397">
                  <c:v>45767</c:v>
                </c:pt>
                <c:pt idx="3398">
                  <c:v>45768</c:v>
                </c:pt>
                <c:pt idx="3399">
                  <c:v>45769</c:v>
                </c:pt>
                <c:pt idx="3400">
                  <c:v>45770</c:v>
                </c:pt>
                <c:pt idx="3401">
                  <c:v>45771</c:v>
                </c:pt>
                <c:pt idx="3402">
                  <c:v>45772</c:v>
                </c:pt>
                <c:pt idx="3403">
                  <c:v>45773</c:v>
                </c:pt>
                <c:pt idx="3404">
                  <c:v>45774</c:v>
                </c:pt>
                <c:pt idx="3405">
                  <c:v>45775</c:v>
                </c:pt>
                <c:pt idx="3406">
                  <c:v>45776</c:v>
                </c:pt>
                <c:pt idx="3407">
                  <c:v>45777</c:v>
                </c:pt>
                <c:pt idx="3408">
                  <c:v>45778</c:v>
                </c:pt>
                <c:pt idx="3409">
                  <c:v>45779</c:v>
                </c:pt>
                <c:pt idx="3410">
                  <c:v>45780</c:v>
                </c:pt>
                <c:pt idx="3411">
                  <c:v>45781</c:v>
                </c:pt>
                <c:pt idx="3412">
                  <c:v>45782</c:v>
                </c:pt>
                <c:pt idx="3413">
                  <c:v>45783</c:v>
                </c:pt>
                <c:pt idx="3414">
                  <c:v>45784</c:v>
                </c:pt>
                <c:pt idx="3415">
                  <c:v>45785</c:v>
                </c:pt>
                <c:pt idx="3416">
                  <c:v>45786</c:v>
                </c:pt>
                <c:pt idx="3417">
                  <c:v>45787</c:v>
                </c:pt>
                <c:pt idx="3418">
                  <c:v>45788</c:v>
                </c:pt>
                <c:pt idx="3419">
                  <c:v>45789</c:v>
                </c:pt>
                <c:pt idx="3420">
                  <c:v>45790</c:v>
                </c:pt>
                <c:pt idx="3421">
                  <c:v>45791</c:v>
                </c:pt>
                <c:pt idx="3422">
                  <c:v>45792</c:v>
                </c:pt>
                <c:pt idx="3423">
                  <c:v>45793</c:v>
                </c:pt>
                <c:pt idx="3424">
                  <c:v>45794</c:v>
                </c:pt>
                <c:pt idx="3425">
                  <c:v>45795</c:v>
                </c:pt>
                <c:pt idx="3426">
                  <c:v>45796</c:v>
                </c:pt>
                <c:pt idx="3427">
                  <c:v>45797</c:v>
                </c:pt>
                <c:pt idx="3428">
                  <c:v>45798</c:v>
                </c:pt>
                <c:pt idx="3429">
                  <c:v>45799</c:v>
                </c:pt>
                <c:pt idx="3430">
                  <c:v>45800</c:v>
                </c:pt>
                <c:pt idx="3431">
                  <c:v>45801</c:v>
                </c:pt>
                <c:pt idx="3432">
                  <c:v>45802</c:v>
                </c:pt>
                <c:pt idx="3433">
                  <c:v>45803</c:v>
                </c:pt>
                <c:pt idx="3434">
                  <c:v>45804</c:v>
                </c:pt>
                <c:pt idx="3435">
                  <c:v>45805</c:v>
                </c:pt>
                <c:pt idx="3436">
                  <c:v>45806</c:v>
                </c:pt>
                <c:pt idx="3437">
                  <c:v>45807</c:v>
                </c:pt>
                <c:pt idx="3438">
                  <c:v>45808</c:v>
                </c:pt>
                <c:pt idx="3439">
                  <c:v>45809</c:v>
                </c:pt>
                <c:pt idx="3440">
                  <c:v>45810</c:v>
                </c:pt>
                <c:pt idx="3441">
                  <c:v>45811</c:v>
                </c:pt>
                <c:pt idx="3442">
                  <c:v>45812</c:v>
                </c:pt>
                <c:pt idx="3443">
                  <c:v>45813</c:v>
                </c:pt>
                <c:pt idx="3444">
                  <c:v>45814</c:v>
                </c:pt>
                <c:pt idx="3445">
                  <c:v>45815</c:v>
                </c:pt>
                <c:pt idx="3446">
                  <c:v>45816</c:v>
                </c:pt>
                <c:pt idx="3447">
                  <c:v>45817</c:v>
                </c:pt>
                <c:pt idx="3448">
                  <c:v>45818</c:v>
                </c:pt>
                <c:pt idx="3449">
                  <c:v>45819</c:v>
                </c:pt>
                <c:pt idx="3450">
                  <c:v>45820</c:v>
                </c:pt>
                <c:pt idx="3451">
                  <c:v>45821</c:v>
                </c:pt>
                <c:pt idx="3452">
                  <c:v>45822</c:v>
                </c:pt>
                <c:pt idx="3453">
                  <c:v>45823</c:v>
                </c:pt>
                <c:pt idx="3454">
                  <c:v>45824</c:v>
                </c:pt>
                <c:pt idx="3455">
                  <c:v>45825</c:v>
                </c:pt>
                <c:pt idx="3456">
                  <c:v>45826</c:v>
                </c:pt>
                <c:pt idx="3457">
                  <c:v>45827</c:v>
                </c:pt>
                <c:pt idx="3458">
                  <c:v>45828</c:v>
                </c:pt>
                <c:pt idx="3459">
                  <c:v>45829</c:v>
                </c:pt>
                <c:pt idx="3460">
                  <c:v>45830</c:v>
                </c:pt>
                <c:pt idx="3461">
                  <c:v>45831</c:v>
                </c:pt>
                <c:pt idx="3462">
                  <c:v>45832</c:v>
                </c:pt>
                <c:pt idx="3463">
                  <c:v>45833</c:v>
                </c:pt>
                <c:pt idx="3464">
                  <c:v>45834</c:v>
                </c:pt>
                <c:pt idx="3465">
                  <c:v>45835</c:v>
                </c:pt>
                <c:pt idx="3466">
                  <c:v>45836</c:v>
                </c:pt>
                <c:pt idx="3467">
                  <c:v>45837</c:v>
                </c:pt>
                <c:pt idx="3468">
                  <c:v>45838</c:v>
                </c:pt>
                <c:pt idx="3469">
                  <c:v>45839</c:v>
                </c:pt>
                <c:pt idx="3470">
                  <c:v>45840</c:v>
                </c:pt>
                <c:pt idx="3471">
                  <c:v>45841</c:v>
                </c:pt>
                <c:pt idx="3472">
                  <c:v>45842</c:v>
                </c:pt>
                <c:pt idx="3473">
                  <c:v>45843</c:v>
                </c:pt>
                <c:pt idx="3474">
                  <c:v>45844</c:v>
                </c:pt>
                <c:pt idx="3475">
                  <c:v>45845</c:v>
                </c:pt>
                <c:pt idx="3476">
                  <c:v>45846</c:v>
                </c:pt>
                <c:pt idx="3477">
                  <c:v>45847</c:v>
                </c:pt>
                <c:pt idx="3478">
                  <c:v>45848</c:v>
                </c:pt>
                <c:pt idx="3479">
                  <c:v>45849</c:v>
                </c:pt>
                <c:pt idx="3480">
                  <c:v>45850</c:v>
                </c:pt>
                <c:pt idx="3481">
                  <c:v>45851</c:v>
                </c:pt>
                <c:pt idx="3482">
                  <c:v>45852</c:v>
                </c:pt>
                <c:pt idx="3483">
                  <c:v>45853</c:v>
                </c:pt>
                <c:pt idx="3484">
                  <c:v>45854</c:v>
                </c:pt>
                <c:pt idx="3485">
                  <c:v>45855</c:v>
                </c:pt>
                <c:pt idx="3486">
                  <c:v>45856</c:v>
                </c:pt>
                <c:pt idx="3487">
                  <c:v>45857</c:v>
                </c:pt>
                <c:pt idx="3488">
                  <c:v>45858</c:v>
                </c:pt>
                <c:pt idx="3489">
                  <c:v>45859</c:v>
                </c:pt>
                <c:pt idx="3490">
                  <c:v>45860</c:v>
                </c:pt>
                <c:pt idx="3491">
                  <c:v>45861</c:v>
                </c:pt>
                <c:pt idx="3492">
                  <c:v>45862</c:v>
                </c:pt>
                <c:pt idx="3493">
                  <c:v>45863</c:v>
                </c:pt>
                <c:pt idx="3494">
                  <c:v>45864</c:v>
                </c:pt>
                <c:pt idx="3495">
                  <c:v>45865</c:v>
                </c:pt>
                <c:pt idx="3496">
                  <c:v>45866</c:v>
                </c:pt>
                <c:pt idx="3497">
                  <c:v>45867</c:v>
                </c:pt>
                <c:pt idx="3498">
                  <c:v>45868</c:v>
                </c:pt>
                <c:pt idx="3499">
                  <c:v>45869</c:v>
                </c:pt>
                <c:pt idx="3500">
                  <c:v>45870</c:v>
                </c:pt>
                <c:pt idx="3501">
                  <c:v>45871</c:v>
                </c:pt>
                <c:pt idx="3502">
                  <c:v>45872</c:v>
                </c:pt>
                <c:pt idx="3503">
                  <c:v>45873</c:v>
                </c:pt>
                <c:pt idx="3504">
                  <c:v>45874</c:v>
                </c:pt>
                <c:pt idx="3505">
                  <c:v>45875</c:v>
                </c:pt>
                <c:pt idx="3506">
                  <c:v>45876</c:v>
                </c:pt>
                <c:pt idx="3507">
                  <c:v>45877</c:v>
                </c:pt>
                <c:pt idx="3508">
                  <c:v>45878</c:v>
                </c:pt>
                <c:pt idx="3509">
                  <c:v>45879</c:v>
                </c:pt>
                <c:pt idx="3510">
                  <c:v>45880</c:v>
                </c:pt>
                <c:pt idx="3511">
                  <c:v>45881</c:v>
                </c:pt>
                <c:pt idx="3512">
                  <c:v>45882</c:v>
                </c:pt>
                <c:pt idx="3513">
                  <c:v>45883</c:v>
                </c:pt>
                <c:pt idx="3514">
                  <c:v>45884</c:v>
                </c:pt>
                <c:pt idx="3515">
                  <c:v>45885</c:v>
                </c:pt>
                <c:pt idx="3516">
                  <c:v>45886</c:v>
                </c:pt>
                <c:pt idx="3517">
                  <c:v>45887</c:v>
                </c:pt>
                <c:pt idx="3518">
                  <c:v>45888</c:v>
                </c:pt>
                <c:pt idx="3519">
                  <c:v>45889</c:v>
                </c:pt>
                <c:pt idx="3520">
                  <c:v>45890</c:v>
                </c:pt>
                <c:pt idx="3521">
                  <c:v>45891</c:v>
                </c:pt>
                <c:pt idx="3522">
                  <c:v>45892</c:v>
                </c:pt>
                <c:pt idx="3523">
                  <c:v>45893</c:v>
                </c:pt>
                <c:pt idx="3524">
                  <c:v>45894</c:v>
                </c:pt>
                <c:pt idx="3525">
                  <c:v>45895</c:v>
                </c:pt>
                <c:pt idx="3526">
                  <c:v>45896</c:v>
                </c:pt>
                <c:pt idx="3527">
                  <c:v>45897</c:v>
                </c:pt>
                <c:pt idx="3528">
                  <c:v>45898</c:v>
                </c:pt>
                <c:pt idx="3529">
                  <c:v>45899</c:v>
                </c:pt>
                <c:pt idx="3530">
                  <c:v>45900</c:v>
                </c:pt>
                <c:pt idx="3531">
                  <c:v>45901</c:v>
                </c:pt>
                <c:pt idx="3532">
                  <c:v>45902</c:v>
                </c:pt>
                <c:pt idx="3533">
                  <c:v>45903</c:v>
                </c:pt>
                <c:pt idx="3534">
                  <c:v>45904</c:v>
                </c:pt>
                <c:pt idx="3535">
                  <c:v>45905</c:v>
                </c:pt>
                <c:pt idx="3536">
                  <c:v>45906</c:v>
                </c:pt>
                <c:pt idx="3537">
                  <c:v>45907</c:v>
                </c:pt>
                <c:pt idx="3538">
                  <c:v>45908</c:v>
                </c:pt>
                <c:pt idx="3539">
                  <c:v>45909</c:v>
                </c:pt>
                <c:pt idx="3540">
                  <c:v>45910</c:v>
                </c:pt>
                <c:pt idx="3541">
                  <c:v>45911</c:v>
                </c:pt>
                <c:pt idx="3542">
                  <c:v>45912</c:v>
                </c:pt>
                <c:pt idx="3543">
                  <c:v>45913</c:v>
                </c:pt>
                <c:pt idx="3544">
                  <c:v>45914</c:v>
                </c:pt>
                <c:pt idx="3545">
                  <c:v>45915</c:v>
                </c:pt>
                <c:pt idx="3546">
                  <c:v>45916</c:v>
                </c:pt>
                <c:pt idx="3547">
                  <c:v>45917</c:v>
                </c:pt>
                <c:pt idx="3548">
                  <c:v>45918</c:v>
                </c:pt>
                <c:pt idx="3549">
                  <c:v>45919</c:v>
                </c:pt>
                <c:pt idx="3550">
                  <c:v>45920</c:v>
                </c:pt>
                <c:pt idx="3551">
                  <c:v>45921</c:v>
                </c:pt>
                <c:pt idx="3552">
                  <c:v>45922</c:v>
                </c:pt>
                <c:pt idx="3553">
                  <c:v>45923</c:v>
                </c:pt>
                <c:pt idx="3554">
                  <c:v>45924</c:v>
                </c:pt>
                <c:pt idx="3555">
                  <c:v>45925</c:v>
                </c:pt>
                <c:pt idx="3556">
                  <c:v>45926</c:v>
                </c:pt>
                <c:pt idx="3557">
                  <c:v>45927</c:v>
                </c:pt>
                <c:pt idx="3558">
                  <c:v>45928</c:v>
                </c:pt>
                <c:pt idx="3559">
                  <c:v>45929</c:v>
                </c:pt>
                <c:pt idx="3560">
                  <c:v>45930</c:v>
                </c:pt>
                <c:pt idx="3561">
                  <c:v>45931</c:v>
                </c:pt>
                <c:pt idx="3562">
                  <c:v>45932</c:v>
                </c:pt>
                <c:pt idx="3563">
                  <c:v>45933</c:v>
                </c:pt>
                <c:pt idx="3564">
                  <c:v>45934</c:v>
                </c:pt>
                <c:pt idx="3565">
                  <c:v>45935</c:v>
                </c:pt>
                <c:pt idx="3566">
                  <c:v>45936</c:v>
                </c:pt>
                <c:pt idx="3567">
                  <c:v>45937</c:v>
                </c:pt>
                <c:pt idx="3568">
                  <c:v>45938</c:v>
                </c:pt>
                <c:pt idx="3569">
                  <c:v>45939</c:v>
                </c:pt>
                <c:pt idx="3570">
                  <c:v>45940</c:v>
                </c:pt>
                <c:pt idx="3571">
                  <c:v>45941</c:v>
                </c:pt>
                <c:pt idx="3572">
                  <c:v>45942</c:v>
                </c:pt>
                <c:pt idx="3573">
                  <c:v>45943</c:v>
                </c:pt>
                <c:pt idx="3574">
                  <c:v>45944</c:v>
                </c:pt>
                <c:pt idx="3575">
                  <c:v>45945</c:v>
                </c:pt>
                <c:pt idx="3576">
                  <c:v>45946</c:v>
                </c:pt>
                <c:pt idx="3577">
                  <c:v>45947</c:v>
                </c:pt>
                <c:pt idx="3578">
                  <c:v>45948</c:v>
                </c:pt>
                <c:pt idx="3579">
                  <c:v>45949</c:v>
                </c:pt>
                <c:pt idx="3580">
                  <c:v>45950</c:v>
                </c:pt>
                <c:pt idx="3581">
                  <c:v>45951</c:v>
                </c:pt>
                <c:pt idx="3582">
                  <c:v>45952</c:v>
                </c:pt>
                <c:pt idx="3583">
                  <c:v>45953</c:v>
                </c:pt>
                <c:pt idx="3584">
                  <c:v>45954</c:v>
                </c:pt>
                <c:pt idx="3585">
                  <c:v>45955</c:v>
                </c:pt>
                <c:pt idx="3586">
                  <c:v>45956</c:v>
                </c:pt>
                <c:pt idx="3587">
                  <c:v>45957</c:v>
                </c:pt>
                <c:pt idx="3588">
                  <c:v>45958</c:v>
                </c:pt>
                <c:pt idx="3589">
                  <c:v>45959</c:v>
                </c:pt>
                <c:pt idx="3590">
                  <c:v>45960</c:v>
                </c:pt>
                <c:pt idx="3591">
                  <c:v>45961</c:v>
                </c:pt>
                <c:pt idx="3592">
                  <c:v>45962</c:v>
                </c:pt>
                <c:pt idx="3593">
                  <c:v>45963</c:v>
                </c:pt>
                <c:pt idx="3594">
                  <c:v>45964</c:v>
                </c:pt>
                <c:pt idx="3595">
                  <c:v>45965</c:v>
                </c:pt>
                <c:pt idx="3596">
                  <c:v>45966</c:v>
                </c:pt>
                <c:pt idx="3597">
                  <c:v>45967</c:v>
                </c:pt>
                <c:pt idx="3598">
                  <c:v>45968</c:v>
                </c:pt>
                <c:pt idx="3599">
                  <c:v>45969</c:v>
                </c:pt>
                <c:pt idx="3600">
                  <c:v>45970</c:v>
                </c:pt>
                <c:pt idx="3601">
                  <c:v>45971</c:v>
                </c:pt>
                <c:pt idx="3602">
                  <c:v>45972</c:v>
                </c:pt>
                <c:pt idx="3603">
                  <c:v>45973</c:v>
                </c:pt>
                <c:pt idx="3604">
                  <c:v>45974</c:v>
                </c:pt>
                <c:pt idx="3605">
                  <c:v>45975</c:v>
                </c:pt>
                <c:pt idx="3606">
                  <c:v>45976</c:v>
                </c:pt>
                <c:pt idx="3607">
                  <c:v>45977</c:v>
                </c:pt>
                <c:pt idx="3608">
                  <c:v>45978</c:v>
                </c:pt>
                <c:pt idx="3609">
                  <c:v>45979</c:v>
                </c:pt>
                <c:pt idx="3610">
                  <c:v>45980</c:v>
                </c:pt>
                <c:pt idx="3611">
                  <c:v>45981</c:v>
                </c:pt>
                <c:pt idx="3612">
                  <c:v>45982</c:v>
                </c:pt>
                <c:pt idx="3613">
                  <c:v>45983</c:v>
                </c:pt>
                <c:pt idx="3614">
                  <c:v>45984</c:v>
                </c:pt>
                <c:pt idx="3615">
                  <c:v>45985</c:v>
                </c:pt>
                <c:pt idx="3616">
                  <c:v>45986</c:v>
                </c:pt>
                <c:pt idx="3617">
                  <c:v>45987</c:v>
                </c:pt>
                <c:pt idx="3618">
                  <c:v>45988</c:v>
                </c:pt>
                <c:pt idx="3619">
                  <c:v>45989</c:v>
                </c:pt>
                <c:pt idx="3620">
                  <c:v>45990</c:v>
                </c:pt>
                <c:pt idx="3621">
                  <c:v>45991</c:v>
                </c:pt>
                <c:pt idx="3622">
                  <c:v>45992</c:v>
                </c:pt>
                <c:pt idx="3623">
                  <c:v>45993</c:v>
                </c:pt>
                <c:pt idx="3624">
                  <c:v>45994</c:v>
                </c:pt>
                <c:pt idx="3625">
                  <c:v>45995</c:v>
                </c:pt>
                <c:pt idx="3626">
                  <c:v>45996</c:v>
                </c:pt>
                <c:pt idx="3627">
                  <c:v>45997</c:v>
                </c:pt>
                <c:pt idx="3628">
                  <c:v>45998</c:v>
                </c:pt>
                <c:pt idx="3629">
                  <c:v>45999</c:v>
                </c:pt>
                <c:pt idx="3630">
                  <c:v>46000</c:v>
                </c:pt>
                <c:pt idx="3631">
                  <c:v>46001</c:v>
                </c:pt>
                <c:pt idx="3632">
                  <c:v>46002</c:v>
                </c:pt>
                <c:pt idx="3633">
                  <c:v>46003</c:v>
                </c:pt>
                <c:pt idx="3634">
                  <c:v>46004</c:v>
                </c:pt>
                <c:pt idx="3635">
                  <c:v>46005</c:v>
                </c:pt>
                <c:pt idx="3636">
                  <c:v>46006</c:v>
                </c:pt>
                <c:pt idx="3637">
                  <c:v>46007</c:v>
                </c:pt>
                <c:pt idx="3638">
                  <c:v>46008</c:v>
                </c:pt>
                <c:pt idx="3639">
                  <c:v>46009</c:v>
                </c:pt>
                <c:pt idx="3640">
                  <c:v>46010</c:v>
                </c:pt>
                <c:pt idx="3641">
                  <c:v>46011</c:v>
                </c:pt>
                <c:pt idx="3642">
                  <c:v>46012</c:v>
                </c:pt>
                <c:pt idx="3643">
                  <c:v>46013</c:v>
                </c:pt>
                <c:pt idx="3644">
                  <c:v>46014</c:v>
                </c:pt>
                <c:pt idx="3645">
                  <c:v>46015</c:v>
                </c:pt>
                <c:pt idx="3646">
                  <c:v>46016</c:v>
                </c:pt>
                <c:pt idx="3647">
                  <c:v>46017</c:v>
                </c:pt>
                <c:pt idx="3648">
                  <c:v>46018</c:v>
                </c:pt>
                <c:pt idx="3649">
                  <c:v>46019</c:v>
                </c:pt>
                <c:pt idx="3650">
                  <c:v>46020</c:v>
                </c:pt>
                <c:pt idx="3651">
                  <c:v>46021</c:v>
                </c:pt>
                <c:pt idx="3652">
                  <c:v>46022</c:v>
                </c:pt>
                <c:pt idx="3653">
                  <c:v>46023</c:v>
                </c:pt>
                <c:pt idx="3654">
                  <c:v>46024</c:v>
                </c:pt>
                <c:pt idx="3655">
                  <c:v>46025</c:v>
                </c:pt>
                <c:pt idx="3656">
                  <c:v>46026</c:v>
                </c:pt>
                <c:pt idx="3657">
                  <c:v>46027</c:v>
                </c:pt>
                <c:pt idx="3658">
                  <c:v>46028</c:v>
                </c:pt>
                <c:pt idx="3659">
                  <c:v>46029</c:v>
                </c:pt>
                <c:pt idx="3660">
                  <c:v>46030</c:v>
                </c:pt>
                <c:pt idx="3661">
                  <c:v>46031</c:v>
                </c:pt>
                <c:pt idx="3662">
                  <c:v>46032</c:v>
                </c:pt>
                <c:pt idx="3663">
                  <c:v>46033</c:v>
                </c:pt>
                <c:pt idx="3664">
                  <c:v>46034</c:v>
                </c:pt>
                <c:pt idx="3665">
                  <c:v>46035</c:v>
                </c:pt>
                <c:pt idx="3666">
                  <c:v>46036</c:v>
                </c:pt>
                <c:pt idx="3667">
                  <c:v>46037</c:v>
                </c:pt>
                <c:pt idx="3668">
                  <c:v>46038</c:v>
                </c:pt>
                <c:pt idx="3669">
                  <c:v>46039</c:v>
                </c:pt>
                <c:pt idx="3670">
                  <c:v>46040</c:v>
                </c:pt>
                <c:pt idx="3671">
                  <c:v>46041</c:v>
                </c:pt>
                <c:pt idx="3672">
                  <c:v>46042</c:v>
                </c:pt>
                <c:pt idx="3673">
                  <c:v>46043</c:v>
                </c:pt>
                <c:pt idx="3674">
                  <c:v>46044</c:v>
                </c:pt>
                <c:pt idx="3675">
                  <c:v>46045</c:v>
                </c:pt>
                <c:pt idx="3676">
                  <c:v>46046</c:v>
                </c:pt>
                <c:pt idx="3677">
                  <c:v>46047</c:v>
                </c:pt>
                <c:pt idx="3678">
                  <c:v>46048</c:v>
                </c:pt>
                <c:pt idx="3679">
                  <c:v>46049</c:v>
                </c:pt>
                <c:pt idx="3680">
                  <c:v>46050</c:v>
                </c:pt>
                <c:pt idx="3681">
                  <c:v>46051</c:v>
                </c:pt>
                <c:pt idx="3682">
                  <c:v>46052</c:v>
                </c:pt>
                <c:pt idx="3683">
                  <c:v>46053</c:v>
                </c:pt>
                <c:pt idx="3684">
                  <c:v>46054</c:v>
                </c:pt>
                <c:pt idx="3685">
                  <c:v>46055</c:v>
                </c:pt>
                <c:pt idx="3686">
                  <c:v>46056</c:v>
                </c:pt>
                <c:pt idx="3687">
                  <c:v>46057</c:v>
                </c:pt>
                <c:pt idx="3688">
                  <c:v>46058</c:v>
                </c:pt>
                <c:pt idx="3689">
                  <c:v>46059</c:v>
                </c:pt>
                <c:pt idx="3690">
                  <c:v>46060</c:v>
                </c:pt>
                <c:pt idx="3691">
                  <c:v>46061</c:v>
                </c:pt>
                <c:pt idx="3692">
                  <c:v>46062</c:v>
                </c:pt>
                <c:pt idx="3693">
                  <c:v>46063</c:v>
                </c:pt>
                <c:pt idx="3694">
                  <c:v>46064</c:v>
                </c:pt>
                <c:pt idx="3695">
                  <c:v>46065</c:v>
                </c:pt>
                <c:pt idx="3696">
                  <c:v>46066</c:v>
                </c:pt>
                <c:pt idx="3697">
                  <c:v>46067</c:v>
                </c:pt>
                <c:pt idx="3698">
                  <c:v>46068</c:v>
                </c:pt>
                <c:pt idx="3699">
                  <c:v>46069</c:v>
                </c:pt>
                <c:pt idx="3700">
                  <c:v>46070</c:v>
                </c:pt>
                <c:pt idx="3701">
                  <c:v>46071</c:v>
                </c:pt>
                <c:pt idx="3702">
                  <c:v>46072</c:v>
                </c:pt>
                <c:pt idx="3703">
                  <c:v>46073</c:v>
                </c:pt>
                <c:pt idx="3704">
                  <c:v>46074</c:v>
                </c:pt>
                <c:pt idx="3705">
                  <c:v>46075</c:v>
                </c:pt>
                <c:pt idx="3706">
                  <c:v>46076</c:v>
                </c:pt>
                <c:pt idx="3707">
                  <c:v>46077</c:v>
                </c:pt>
                <c:pt idx="3708">
                  <c:v>46078</c:v>
                </c:pt>
                <c:pt idx="3709">
                  <c:v>46079</c:v>
                </c:pt>
                <c:pt idx="3710">
                  <c:v>46080</c:v>
                </c:pt>
                <c:pt idx="3711">
                  <c:v>46081</c:v>
                </c:pt>
                <c:pt idx="3712">
                  <c:v>46082</c:v>
                </c:pt>
                <c:pt idx="3713">
                  <c:v>46083</c:v>
                </c:pt>
                <c:pt idx="3714">
                  <c:v>46084</c:v>
                </c:pt>
                <c:pt idx="3715">
                  <c:v>46085</c:v>
                </c:pt>
                <c:pt idx="3716">
                  <c:v>46086</c:v>
                </c:pt>
                <c:pt idx="3717">
                  <c:v>46087</c:v>
                </c:pt>
                <c:pt idx="3718">
                  <c:v>46088</c:v>
                </c:pt>
                <c:pt idx="3719">
                  <c:v>46089</c:v>
                </c:pt>
                <c:pt idx="3720">
                  <c:v>46090</c:v>
                </c:pt>
                <c:pt idx="3721">
                  <c:v>46091</c:v>
                </c:pt>
                <c:pt idx="3722">
                  <c:v>46092</c:v>
                </c:pt>
                <c:pt idx="3723">
                  <c:v>46093</c:v>
                </c:pt>
                <c:pt idx="3724">
                  <c:v>46094</c:v>
                </c:pt>
                <c:pt idx="3725">
                  <c:v>46095</c:v>
                </c:pt>
                <c:pt idx="3726">
                  <c:v>46096</c:v>
                </c:pt>
                <c:pt idx="3727">
                  <c:v>46097</c:v>
                </c:pt>
                <c:pt idx="3728">
                  <c:v>46098</c:v>
                </c:pt>
                <c:pt idx="3729">
                  <c:v>46099</c:v>
                </c:pt>
                <c:pt idx="3730">
                  <c:v>46100</c:v>
                </c:pt>
                <c:pt idx="3731">
                  <c:v>46101</c:v>
                </c:pt>
                <c:pt idx="3732">
                  <c:v>46102</c:v>
                </c:pt>
                <c:pt idx="3733">
                  <c:v>46103</c:v>
                </c:pt>
                <c:pt idx="3734">
                  <c:v>46104</c:v>
                </c:pt>
                <c:pt idx="3735">
                  <c:v>46105</c:v>
                </c:pt>
                <c:pt idx="3736">
                  <c:v>46106</c:v>
                </c:pt>
                <c:pt idx="3737">
                  <c:v>46107</c:v>
                </c:pt>
                <c:pt idx="3738">
                  <c:v>46108</c:v>
                </c:pt>
                <c:pt idx="3739">
                  <c:v>46109</c:v>
                </c:pt>
                <c:pt idx="3740">
                  <c:v>46110</c:v>
                </c:pt>
                <c:pt idx="3741">
                  <c:v>46111</c:v>
                </c:pt>
                <c:pt idx="3742">
                  <c:v>46112</c:v>
                </c:pt>
                <c:pt idx="3743">
                  <c:v>46113</c:v>
                </c:pt>
                <c:pt idx="3744">
                  <c:v>46114</c:v>
                </c:pt>
                <c:pt idx="3745">
                  <c:v>46115</c:v>
                </c:pt>
                <c:pt idx="3746">
                  <c:v>46116</c:v>
                </c:pt>
                <c:pt idx="3747">
                  <c:v>46117</c:v>
                </c:pt>
                <c:pt idx="3748">
                  <c:v>46118</c:v>
                </c:pt>
                <c:pt idx="3749">
                  <c:v>46119</c:v>
                </c:pt>
                <c:pt idx="3750">
                  <c:v>46120</c:v>
                </c:pt>
                <c:pt idx="3751">
                  <c:v>46121</c:v>
                </c:pt>
                <c:pt idx="3752">
                  <c:v>46122</c:v>
                </c:pt>
                <c:pt idx="3753">
                  <c:v>46123</c:v>
                </c:pt>
                <c:pt idx="3754">
                  <c:v>46124</c:v>
                </c:pt>
                <c:pt idx="3755">
                  <c:v>46125</c:v>
                </c:pt>
                <c:pt idx="3756">
                  <c:v>46126</c:v>
                </c:pt>
                <c:pt idx="3757">
                  <c:v>46127</c:v>
                </c:pt>
                <c:pt idx="3758">
                  <c:v>46128</c:v>
                </c:pt>
                <c:pt idx="3759">
                  <c:v>46129</c:v>
                </c:pt>
                <c:pt idx="3760">
                  <c:v>46130</c:v>
                </c:pt>
                <c:pt idx="3761">
                  <c:v>46131</c:v>
                </c:pt>
                <c:pt idx="3762">
                  <c:v>46132</c:v>
                </c:pt>
                <c:pt idx="3763">
                  <c:v>46133</c:v>
                </c:pt>
                <c:pt idx="3764">
                  <c:v>46134</c:v>
                </c:pt>
                <c:pt idx="3765">
                  <c:v>46135</c:v>
                </c:pt>
                <c:pt idx="3766">
                  <c:v>46136</c:v>
                </c:pt>
                <c:pt idx="3767">
                  <c:v>46137</c:v>
                </c:pt>
                <c:pt idx="3768">
                  <c:v>46138</c:v>
                </c:pt>
                <c:pt idx="3769">
                  <c:v>46139</c:v>
                </c:pt>
                <c:pt idx="3770">
                  <c:v>46140</c:v>
                </c:pt>
                <c:pt idx="3771">
                  <c:v>46141</c:v>
                </c:pt>
                <c:pt idx="3772">
                  <c:v>46142</c:v>
                </c:pt>
                <c:pt idx="3773">
                  <c:v>46143</c:v>
                </c:pt>
                <c:pt idx="3774">
                  <c:v>46144</c:v>
                </c:pt>
                <c:pt idx="3775">
                  <c:v>46145</c:v>
                </c:pt>
                <c:pt idx="3776">
                  <c:v>46146</c:v>
                </c:pt>
                <c:pt idx="3777">
                  <c:v>46147</c:v>
                </c:pt>
                <c:pt idx="3778">
                  <c:v>46148</c:v>
                </c:pt>
                <c:pt idx="3779">
                  <c:v>46149</c:v>
                </c:pt>
                <c:pt idx="3780">
                  <c:v>46150</c:v>
                </c:pt>
                <c:pt idx="3781">
                  <c:v>46151</c:v>
                </c:pt>
                <c:pt idx="3782">
                  <c:v>46152</c:v>
                </c:pt>
                <c:pt idx="3783">
                  <c:v>46153</c:v>
                </c:pt>
                <c:pt idx="3784">
                  <c:v>46154</c:v>
                </c:pt>
                <c:pt idx="3785">
                  <c:v>46155</c:v>
                </c:pt>
                <c:pt idx="3786">
                  <c:v>46156</c:v>
                </c:pt>
                <c:pt idx="3787">
                  <c:v>46157</c:v>
                </c:pt>
              </c:numCache>
            </c:numRef>
          </c:cat>
          <c:val>
            <c:numRef>
              <c:f>Eikon_BBG_TRATADAV2!$BS$3:$BS$10000</c:f>
              <c:numCache>
                <c:formatCode>0.0</c:formatCode>
                <c:ptCount val="9998"/>
                <c:pt idx="0">
                  <c:v>2.1179637393408139</c:v>
                </c:pt>
                <c:pt idx="1">
                  <c:v>2.1179637393408139</c:v>
                </c:pt>
                <c:pt idx="2">
                  <c:v>2.0901857022145602</c:v>
                </c:pt>
                <c:pt idx="3">
                  <c:v>1.6963239781245409</c:v>
                </c:pt>
                <c:pt idx="4">
                  <c:v>1.0010806810682435</c:v>
                </c:pt>
                <c:pt idx="5">
                  <c:v>0.80748065489152765</c:v>
                </c:pt>
                <c:pt idx="6">
                  <c:v>0.94590822953554721</c:v>
                </c:pt>
                <c:pt idx="7">
                  <c:v>0.69972353428350509</c:v>
                </c:pt>
                <c:pt idx="8">
                  <c:v>0.69972353428350509</c:v>
                </c:pt>
                <c:pt idx="9">
                  <c:v>0.69972353428350509</c:v>
                </c:pt>
                <c:pt idx="10">
                  <c:v>0.14933299006802514</c:v>
                </c:pt>
                <c:pt idx="11">
                  <c:v>0</c:v>
                </c:pt>
                <c:pt idx="12">
                  <c:v>0.19099177991764371</c:v>
                </c:pt>
                <c:pt idx="13">
                  <c:v>0.47294151160630094</c:v>
                </c:pt>
                <c:pt idx="14">
                  <c:v>0.78928883745698464</c:v>
                </c:pt>
                <c:pt idx="15">
                  <c:v>0.78928883745698464</c:v>
                </c:pt>
                <c:pt idx="16">
                  <c:v>0.78928883745698464</c:v>
                </c:pt>
                <c:pt idx="17">
                  <c:v>0.81586495263453607</c:v>
                </c:pt>
                <c:pt idx="18">
                  <c:v>0.75349117906313623</c:v>
                </c:pt>
                <c:pt idx="19">
                  <c:v>0.38046609132170062</c:v>
                </c:pt>
                <c:pt idx="20">
                  <c:v>0.77248861616486941</c:v>
                </c:pt>
                <c:pt idx="21">
                  <c:v>0.55579790284934383</c:v>
                </c:pt>
                <c:pt idx="22">
                  <c:v>0.55579790284934383</c:v>
                </c:pt>
                <c:pt idx="23">
                  <c:v>0.55579790284934383</c:v>
                </c:pt>
                <c:pt idx="24">
                  <c:v>0.3057179028493433</c:v>
                </c:pt>
                <c:pt idx="25">
                  <c:v>4.7797326961582343E-2</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0.35066446954683528</c:v>
                </c:pt>
                <c:pt idx="81">
                  <c:v>0.81758713836194374</c:v>
                </c:pt>
                <c:pt idx="82">
                  <c:v>1.4471231893076713</c:v>
                </c:pt>
                <c:pt idx="83">
                  <c:v>0.61818606753650407</c:v>
                </c:pt>
                <c:pt idx="84">
                  <c:v>0.61818606753650407</c:v>
                </c:pt>
                <c:pt idx="85">
                  <c:v>0.61818606753650407</c:v>
                </c:pt>
                <c:pt idx="86">
                  <c:v>0.61818606753650407</c:v>
                </c:pt>
                <c:pt idx="87">
                  <c:v>0.93741672849859548</c:v>
                </c:pt>
                <c:pt idx="88">
                  <c:v>1.4601752650224125</c:v>
                </c:pt>
                <c:pt idx="89">
                  <c:v>2.0276357243249183</c:v>
                </c:pt>
                <c:pt idx="90">
                  <c:v>1.8968271444117857</c:v>
                </c:pt>
                <c:pt idx="91">
                  <c:v>2.046695249836219</c:v>
                </c:pt>
                <c:pt idx="92">
                  <c:v>2.0189172127099653</c:v>
                </c:pt>
                <c:pt idx="93">
                  <c:v>1.9896771736296994</c:v>
                </c:pt>
                <c:pt idx="94">
                  <c:v>1.9348763667499114</c:v>
                </c:pt>
                <c:pt idx="95">
                  <c:v>2.6261592723654328</c:v>
                </c:pt>
                <c:pt idx="96">
                  <c:v>2.945063106044417</c:v>
                </c:pt>
                <c:pt idx="97">
                  <c:v>2.8199113099782487</c:v>
                </c:pt>
                <c:pt idx="98">
                  <c:v>2.9114827932483127</c:v>
                </c:pt>
                <c:pt idx="99">
                  <c:v>2.9114827932483127</c:v>
                </c:pt>
                <c:pt idx="100">
                  <c:v>2.9525185299120995</c:v>
                </c:pt>
                <c:pt idx="101">
                  <c:v>2.029739365308437</c:v>
                </c:pt>
                <c:pt idx="102">
                  <c:v>2.0431679202548256</c:v>
                </c:pt>
                <c:pt idx="103">
                  <c:v>1.8963933744702857</c:v>
                </c:pt>
                <c:pt idx="104">
                  <c:v>2.0214333744702859</c:v>
                </c:pt>
                <c:pt idx="105">
                  <c:v>2.9565115433101106</c:v>
                </c:pt>
                <c:pt idx="106">
                  <c:v>2.9565115433101106</c:v>
                </c:pt>
                <c:pt idx="107">
                  <c:v>2.9565115433101106</c:v>
                </c:pt>
                <c:pt idx="108">
                  <c:v>3.6236610798833606</c:v>
                </c:pt>
                <c:pt idx="109">
                  <c:v>3.2182119097841362</c:v>
                </c:pt>
                <c:pt idx="110">
                  <c:v>3.6591662854200173</c:v>
                </c:pt>
                <c:pt idx="111">
                  <c:v>3.6591662854200173</c:v>
                </c:pt>
                <c:pt idx="112">
                  <c:v>3.4856312042227611</c:v>
                </c:pt>
                <c:pt idx="113">
                  <c:v>3.4856312042227611</c:v>
                </c:pt>
                <c:pt idx="114">
                  <c:v>3.4856312042227611</c:v>
                </c:pt>
                <c:pt idx="115">
                  <c:v>3.9308250563243146</c:v>
                </c:pt>
                <c:pt idx="116">
                  <c:v>4.0676507461302229</c:v>
                </c:pt>
                <c:pt idx="117">
                  <c:v>3.7097486401145261</c:v>
                </c:pt>
                <c:pt idx="118">
                  <c:v>3.456800582525748</c:v>
                </c:pt>
                <c:pt idx="119">
                  <c:v>4.2774298037684364</c:v>
                </c:pt>
                <c:pt idx="120">
                  <c:v>4.2774298037684364</c:v>
                </c:pt>
                <c:pt idx="121">
                  <c:v>4.5482656657494065</c:v>
                </c:pt>
                <c:pt idx="122">
                  <c:v>4.7782428811790343</c:v>
                </c:pt>
                <c:pt idx="123">
                  <c:v>5.1260040722196294</c:v>
                </c:pt>
                <c:pt idx="124">
                  <c:v>5.3243370810055737</c:v>
                </c:pt>
                <c:pt idx="125">
                  <c:v>4.4088566405384118</c:v>
                </c:pt>
                <c:pt idx="126">
                  <c:v>4.3646201327101135</c:v>
                </c:pt>
                <c:pt idx="127">
                  <c:v>4.2895833570963369</c:v>
                </c:pt>
                <c:pt idx="128">
                  <c:v>4.2485476204325554</c:v>
                </c:pt>
                <c:pt idx="129">
                  <c:v>4.2436906162952628</c:v>
                </c:pt>
                <c:pt idx="130">
                  <c:v>4.0818619948584658</c:v>
                </c:pt>
                <c:pt idx="131">
                  <c:v>4.57495074492026</c:v>
                </c:pt>
                <c:pt idx="132">
                  <c:v>4.8084999796758758</c:v>
                </c:pt>
                <c:pt idx="133">
                  <c:v>4.6186644665628016</c:v>
                </c:pt>
                <c:pt idx="134">
                  <c:v>4.6186644665628016</c:v>
                </c:pt>
                <c:pt idx="135">
                  <c:v>4.6186644665628016</c:v>
                </c:pt>
                <c:pt idx="136">
                  <c:v>4.7017339233959348</c:v>
                </c:pt>
                <c:pt idx="137">
                  <c:v>4.5137256956585041</c:v>
                </c:pt>
                <c:pt idx="138">
                  <c:v>4.7870426092259049</c:v>
                </c:pt>
                <c:pt idx="139">
                  <c:v>4.621080477033491</c:v>
                </c:pt>
                <c:pt idx="140">
                  <c:v>4.9318741982514602</c:v>
                </c:pt>
                <c:pt idx="141">
                  <c:v>4.9318741982514602</c:v>
                </c:pt>
                <c:pt idx="142">
                  <c:v>4.9318741982514602</c:v>
                </c:pt>
                <c:pt idx="143">
                  <c:v>4.4266011825948617</c:v>
                </c:pt>
                <c:pt idx="144">
                  <c:v>4.2973331642711621</c:v>
                </c:pt>
                <c:pt idx="145">
                  <c:v>4.6424126276484756</c:v>
                </c:pt>
                <c:pt idx="146">
                  <c:v>4.9654326276484753</c:v>
                </c:pt>
                <c:pt idx="147">
                  <c:v>5.0969666106336078</c:v>
                </c:pt>
                <c:pt idx="148">
                  <c:v>5.0969666106336078</c:v>
                </c:pt>
                <c:pt idx="149">
                  <c:v>5.0969666106336078</c:v>
                </c:pt>
                <c:pt idx="150">
                  <c:v>4.9894541446880556</c:v>
                </c:pt>
                <c:pt idx="151">
                  <c:v>4.625673516446863</c:v>
                </c:pt>
                <c:pt idx="152">
                  <c:v>4.6083189133665439</c:v>
                </c:pt>
                <c:pt idx="153">
                  <c:v>5.4231967419090541</c:v>
                </c:pt>
                <c:pt idx="154">
                  <c:v>5.8114757602821854</c:v>
                </c:pt>
                <c:pt idx="155">
                  <c:v>5.6911042660684217</c:v>
                </c:pt>
                <c:pt idx="156">
                  <c:v>5.6567124105787752</c:v>
                </c:pt>
                <c:pt idx="157">
                  <c:v>5.3278291658759116</c:v>
                </c:pt>
                <c:pt idx="158">
                  <c:v>5.2858873143990888</c:v>
                </c:pt>
                <c:pt idx="159">
                  <c:v>5.885124750290851</c:v>
                </c:pt>
                <c:pt idx="160">
                  <c:v>6.0636420554603809</c:v>
                </c:pt>
                <c:pt idx="161">
                  <c:v>6.4293770986025329</c:v>
                </c:pt>
                <c:pt idx="162">
                  <c:v>6.4293770986025329</c:v>
                </c:pt>
                <c:pt idx="163">
                  <c:v>6.5090347050675241</c:v>
                </c:pt>
                <c:pt idx="164">
                  <c:v>6.5869262167728913</c:v>
                </c:pt>
                <c:pt idx="165">
                  <c:v>6.605034837161071</c:v>
                </c:pt>
                <c:pt idx="166">
                  <c:v>7.0503710963105632</c:v>
                </c:pt>
                <c:pt idx="167">
                  <c:v>7.0725634182841759</c:v>
                </c:pt>
                <c:pt idx="168">
                  <c:v>6.933940998147877</c:v>
                </c:pt>
                <c:pt idx="169">
                  <c:v>6.933940998147877</c:v>
                </c:pt>
                <c:pt idx="170">
                  <c:v>6.933940998147877</c:v>
                </c:pt>
                <c:pt idx="171">
                  <c:v>6.7531922599644787</c:v>
                </c:pt>
                <c:pt idx="172">
                  <c:v>6.2898764196424484</c:v>
                </c:pt>
                <c:pt idx="173">
                  <c:v>6.1086584471279988</c:v>
                </c:pt>
                <c:pt idx="174">
                  <c:v>6.170583992961971</c:v>
                </c:pt>
                <c:pt idx="175">
                  <c:v>6.1950365505260301</c:v>
                </c:pt>
                <c:pt idx="176">
                  <c:v>6.1950365505260301</c:v>
                </c:pt>
                <c:pt idx="177">
                  <c:v>6.1950365505260301</c:v>
                </c:pt>
                <c:pt idx="178">
                  <c:v>6.8255167992048325</c:v>
                </c:pt>
                <c:pt idx="179">
                  <c:v>6.7829537115622678</c:v>
                </c:pt>
                <c:pt idx="180">
                  <c:v>7.606766359534868</c:v>
                </c:pt>
                <c:pt idx="181">
                  <c:v>6.7915960781351661</c:v>
                </c:pt>
                <c:pt idx="182">
                  <c:v>7.5747427315372331</c:v>
                </c:pt>
                <c:pt idx="183">
                  <c:v>7.5747427315372331</c:v>
                </c:pt>
                <c:pt idx="184">
                  <c:v>7.5177246553307118</c:v>
                </c:pt>
                <c:pt idx="185">
                  <c:v>7.6400187371772201</c:v>
                </c:pt>
                <c:pt idx="186">
                  <c:v>8.0294732960501154</c:v>
                </c:pt>
                <c:pt idx="187">
                  <c:v>7.6619905858645954</c:v>
                </c:pt>
                <c:pt idx="188">
                  <c:v>6.7539424890107451</c:v>
                </c:pt>
                <c:pt idx="189">
                  <c:v>6.4309492246753432</c:v>
                </c:pt>
                <c:pt idx="190">
                  <c:v>6.351291618210352</c:v>
                </c:pt>
                <c:pt idx="191">
                  <c:v>6.351291618210352</c:v>
                </c:pt>
                <c:pt idx="192">
                  <c:v>7.3065981456711864</c:v>
                </c:pt>
                <c:pt idx="193">
                  <c:v>6.6266594406332509</c:v>
                </c:pt>
                <c:pt idx="194">
                  <c:v>6.1275726775819717</c:v>
                </c:pt>
                <c:pt idx="195">
                  <c:v>6.4435214276437609</c:v>
                </c:pt>
                <c:pt idx="196">
                  <c:v>5.5895544813554618</c:v>
                </c:pt>
                <c:pt idx="197">
                  <c:v>5.5895544813554618</c:v>
                </c:pt>
                <c:pt idx="198">
                  <c:v>5.5895544813554618</c:v>
                </c:pt>
                <c:pt idx="199">
                  <c:v>5.4095693400506271</c:v>
                </c:pt>
                <c:pt idx="200">
                  <c:v>5.2218650233123594</c:v>
                </c:pt>
                <c:pt idx="201">
                  <c:v>5.0907888165163033</c:v>
                </c:pt>
                <c:pt idx="202">
                  <c:v>5.4553311319457318</c:v>
                </c:pt>
                <c:pt idx="203">
                  <c:v>5.361716455277616</c:v>
                </c:pt>
                <c:pt idx="204">
                  <c:v>5.361716455277616</c:v>
                </c:pt>
                <c:pt idx="205">
                  <c:v>5.361716455277616</c:v>
                </c:pt>
                <c:pt idx="206">
                  <c:v>5.8197310403272251</c:v>
                </c:pt>
                <c:pt idx="207">
                  <c:v>5.3328629172966551</c:v>
                </c:pt>
                <c:pt idx="208">
                  <c:v>4.6652479657730179</c:v>
                </c:pt>
                <c:pt idx="209">
                  <c:v>4.5676767170447796</c:v>
                </c:pt>
                <c:pt idx="210">
                  <c:v>4.5062356830644781</c:v>
                </c:pt>
                <c:pt idx="211">
                  <c:v>4.5062356830644781</c:v>
                </c:pt>
                <c:pt idx="212">
                  <c:v>4.5062356830644781</c:v>
                </c:pt>
                <c:pt idx="213">
                  <c:v>4.5563602304508475</c:v>
                </c:pt>
                <c:pt idx="214">
                  <c:v>4.8437463399142064</c:v>
                </c:pt>
                <c:pt idx="215">
                  <c:v>4.6505253192070732</c:v>
                </c:pt>
                <c:pt idx="216">
                  <c:v>5.1388431761047837</c:v>
                </c:pt>
                <c:pt idx="217">
                  <c:v>5.6136446146142216</c:v>
                </c:pt>
                <c:pt idx="218">
                  <c:v>5.5428378533120064</c:v>
                </c:pt>
                <c:pt idx="219">
                  <c:v>5.5042159835107984</c:v>
                </c:pt>
                <c:pt idx="220">
                  <c:v>5.4843279772268367</c:v>
                </c:pt>
                <c:pt idx="221">
                  <c:v>5.2143254392953118</c:v>
                </c:pt>
                <c:pt idx="222">
                  <c:v>4.4770791343365701</c:v>
                </c:pt>
                <c:pt idx="223">
                  <c:v>4.5318856879741194</c:v>
                </c:pt>
                <c:pt idx="224">
                  <c:v>5.0721048388653749</c:v>
                </c:pt>
                <c:pt idx="225">
                  <c:v>5.0721048388653749</c:v>
                </c:pt>
                <c:pt idx="226">
                  <c:v>5.0721048388653749</c:v>
                </c:pt>
                <c:pt idx="227">
                  <c:v>5.3490744134937351</c:v>
                </c:pt>
                <c:pt idx="228">
                  <c:v>5.5432765325977922</c:v>
                </c:pt>
                <c:pt idx="229">
                  <c:v>5.166331156912479</c:v>
                </c:pt>
                <c:pt idx="230">
                  <c:v>5.66798588593403</c:v>
                </c:pt>
                <c:pt idx="231">
                  <c:v>5.22779319748639</c:v>
                </c:pt>
                <c:pt idx="232">
                  <c:v>5.22779319748639</c:v>
                </c:pt>
                <c:pt idx="233">
                  <c:v>5.22779319748639</c:v>
                </c:pt>
                <c:pt idx="234">
                  <c:v>5.9374092472221527</c:v>
                </c:pt>
                <c:pt idx="235">
                  <c:v>6.2933473898852572</c:v>
                </c:pt>
                <c:pt idx="236">
                  <c:v>5.9884360102734355</c:v>
                </c:pt>
                <c:pt idx="237">
                  <c:v>6.1918539435228084</c:v>
                </c:pt>
                <c:pt idx="238">
                  <c:v>6.4678869591794026</c:v>
                </c:pt>
                <c:pt idx="239">
                  <c:v>6.4678869591794026</c:v>
                </c:pt>
                <c:pt idx="240">
                  <c:v>6.4678869591794026</c:v>
                </c:pt>
                <c:pt idx="241">
                  <c:v>6.3528282798936146</c:v>
                </c:pt>
                <c:pt idx="242">
                  <c:v>6.1997021581718812</c:v>
                </c:pt>
                <c:pt idx="243">
                  <c:v>5.4778770168670476</c:v>
                </c:pt>
                <c:pt idx="244">
                  <c:v>5.1211733676350466</c:v>
                </c:pt>
                <c:pt idx="245">
                  <c:v>5.8643233438901472</c:v>
                </c:pt>
                <c:pt idx="246">
                  <c:v>5.8042627230766239</c:v>
                </c:pt>
                <c:pt idx="247">
                  <c:v>5.8042627230766239</c:v>
                </c:pt>
                <c:pt idx="248">
                  <c:v>5.6962658533113171</c:v>
                </c:pt>
                <c:pt idx="249">
                  <c:v>5.24625920020293</c:v>
                </c:pt>
                <c:pt idx="250">
                  <c:v>5.24625920020293</c:v>
                </c:pt>
                <c:pt idx="251">
                  <c:v>5.2393819994770414</c:v>
                </c:pt>
                <c:pt idx="252">
                  <c:v>5.308484760959276</c:v>
                </c:pt>
                <c:pt idx="253">
                  <c:v>5.308484760959276</c:v>
                </c:pt>
                <c:pt idx="254">
                  <c:v>5.2674490242954928</c:v>
                </c:pt>
                <c:pt idx="255">
                  <c:v>5.4960142826101528</c:v>
                </c:pt>
                <c:pt idx="256">
                  <c:v>5.8679432171189259</c:v>
                </c:pt>
                <c:pt idx="257">
                  <c:v>5.6553171084855549</c:v>
                </c:pt>
                <c:pt idx="258">
                  <c:v>5.645531666148484</c:v>
                </c:pt>
                <c:pt idx="259">
                  <c:v>6.5675023782540336</c:v>
                </c:pt>
                <c:pt idx="260">
                  <c:v>6.5675023782540336</c:v>
                </c:pt>
                <c:pt idx="261">
                  <c:v>6.5675023782540336</c:v>
                </c:pt>
                <c:pt idx="262">
                  <c:v>6.8485518350871679</c:v>
                </c:pt>
                <c:pt idx="263">
                  <c:v>6.5755502906608996</c:v>
                </c:pt>
                <c:pt idx="264">
                  <c:v>6.3670136126839481</c:v>
                </c:pt>
                <c:pt idx="265">
                  <c:v>6.2555713103428729</c:v>
                </c:pt>
                <c:pt idx="266">
                  <c:v>6.4361776414783343</c:v>
                </c:pt>
                <c:pt idx="267">
                  <c:v>6.4361776414783343</c:v>
                </c:pt>
                <c:pt idx="268">
                  <c:v>6.4361776414783343</c:v>
                </c:pt>
                <c:pt idx="269">
                  <c:v>6.8282116244634672</c:v>
                </c:pt>
                <c:pt idx="270">
                  <c:v>7.1003587266020958</c:v>
                </c:pt>
                <c:pt idx="271">
                  <c:v>7.4144706428366014</c:v>
                </c:pt>
                <c:pt idx="272">
                  <c:v>7.0201611467383955</c:v>
                </c:pt>
                <c:pt idx="273">
                  <c:v>6.7194930629728944</c:v>
                </c:pt>
                <c:pt idx="274">
                  <c:v>6.7194930629728944</c:v>
                </c:pt>
                <c:pt idx="275">
                  <c:v>6.8828932813626231</c:v>
                </c:pt>
                <c:pt idx="276">
                  <c:v>6.4487363439818033</c:v>
                </c:pt>
                <c:pt idx="277">
                  <c:v>7.3800270834740438</c:v>
                </c:pt>
                <c:pt idx="278">
                  <c:v>7.4806603680792634</c:v>
                </c:pt>
                <c:pt idx="279">
                  <c:v>6.6996182672995914</c:v>
                </c:pt>
                <c:pt idx="280">
                  <c:v>6.6489030540087803</c:v>
                </c:pt>
                <c:pt idx="281">
                  <c:v>6.5255622439984755</c:v>
                </c:pt>
                <c:pt idx="282">
                  <c:v>6.5255622439984755</c:v>
                </c:pt>
                <c:pt idx="283">
                  <c:v>5.9193118952645172</c:v>
                </c:pt>
                <c:pt idx="284">
                  <c:v>6.0343227517665774</c:v>
                </c:pt>
                <c:pt idx="285">
                  <c:v>5.8780227517665757</c:v>
                </c:pt>
                <c:pt idx="286">
                  <c:v>4.8880376354284891</c:v>
                </c:pt>
                <c:pt idx="287">
                  <c:v>5.0606380673443105</c:v>
                </c:pt>
                <c:pt idx="288">
                  <c:v>5.0606380673443105</c:v>
                </c:pt>
                <c:pt idx="289">
                  <c:v>5.0606380673443105</c:v>
                </c:pt>
                <c:pt idx="290">
                  <c:v>5.3046761314772617</c:v>
                </c:pt>
                <c:pt idx="291">
                  <c:v>4.9673196629140435</c:v>
                </c:pt>
                <c:pt idx="292">
                  <c:v>4.9599120372410894</c:v>
                </c:pt>
                <c:pt idx="293">
                  <c:v>4.605645405073389</c:v>
                </c:pt>
                <c:pt idx="294">
                  <c:v>4.7940980411675937</c:v>
                </c:pt>
                <c:pt idx="295">
                  <c:v>4.7940980411675937</c:v>
                </c:pt>
                <c:pt idx="296">
                  <c:v>4.7940980411675937</c:v>
                </c:pt>
                <c:pt idx="297">
                  <c:v>4.9493687270964308</c:v>
                </c:pt>
                <c:pt idx="298">
                  <c:v>4.7193727689791771</c:v>
                </c:pt>
                <c:pt idx="299">
                  <c:v>4.703641965255116</c:v>
                </c:pt>
                <c:pt idx="300">
                  <c:v>4.6337219783434733</c:v>
                </c:pt>
                <c:pt idx="301">
                  <c:v>4.4337570083972615</c:v>
                </c:pt>
                <c:pt idx="302">
                  <c:v>4.4337570083972615</c:v>
                </c:pt>
                <c:pt idx="303">
                  <c:v>4.4337570083972615</c:v>
                </c:pt>
                <c:pt idx="304">
                  <c:v>3.8437411157218015</c:v>
                </c:pt>
                <c:pt idx="305">
                  <c:v>3.927217516923406</c:v>
                </c:pt>
                <c:pt idx="306">
                  <c:v>4.505154505998437</c:v>
                </c:pt>
                <c:pt idx="307">
                  <c:v>4.1044990615204355</c:v>
                </c:pt>
                <c:pt idx="308">
                  <c:v>4.2093546353783644</c:v>
                </c:pt>
                <c:pt idx="309">
                  <c:v>4.2093546353783644</c:v>
                </c:pt>
                <c:pt idx="310">
                  <c:v>4.2093546353783644</c:v>
                </c:pt>
                <c:pt idx="311">
                  <c:v>4.5207695927620897</c:v>
                </c:pt>
                <c:pt idx="312">
                  <c:v>4.0971879968262392</c:v>
                </c:pt>
                <c:pt idx="313">
                  <c:v>4.4224510452037329</c:v>
                </c:pt>
                <c:pt idx="314">
                  <c:v>4.8062919357395515</c:v>
                </c:pt>
                <c:pt idx="315">
                  <c:v>5.2995584767133188</c:v>
                </c:pt>
                <c:pt idx="316">
                  <c:v>5.2995584767133188</c:v>
                </c:pt>
                <c:pt idx="317">
                  <c:v>5.2995584767133188</c:v>
                </c:pt>
                <c:pt idx="318">
                  <c:v>5.2128688235548175</c:v>
                </c:pt>
                <c:pt idx="319">
                  <c:v>4.7022888235548201</c:v>
                </c:pt>
                <c:pt idx="320">
                  <c:v>3.953249190028842</c:v>
                </c:pt>
                <c:pt idx="321">
                  <c:v>3.8188509688355872</c:v>
                </c:pt>
                <c:pt idx="322">
                  <c:v>3.7003145002723627</c:v>
                </c:pt>
                <c:pt idx="323">
                  <c:v>3.7003145002723627</c:v>
                </c:pt>
                <c:pt idx="324">
                  <c:v>3.7003145002723627</c:v>
                </c:pt>
                <c:pt idx="325">
                  <c:v>3.7533300526505116</c:v>
                </c:pt>
                <c:pt idx="326">
                  <c:v>3.1377902751526001</c:v>
                </c:pt>
                <c:pt idx="327">
                  <c:v>3.2333631861023377</c:v>
                </c:pt>
                <c:pt idx="328">
                  <c:v>3.2333631861023377</c:v>
                </c:pt>
                <c:pt idx="329">
                  <c:v>3.6457698444467503</c:v>
                </c:pt>
                <c:pt idx="330">
                  <c:v>3.6457698444467503</c:v>
                </c:pt>
                <c:pt idx="331">
                  <c:v>3.6457698444467503</c:v>
                </c:pt>
                <c:pt idx="332">
                  <c:v>3.684437470119704</c:v>
                </c:pt>
                <c:pt idx="333">
                  <c:v>3.3298478300495518</c:v>
                </c:pt>
                <c:pt idx="334">
                  <c:v>3.5628638012551654</c:v>
                </c:pt>
                <c:pt idx="335">
                  <c:v>3.6294216391536551</c:v>
                </c:pt>
                <c:pt idx="336">
                  <c:v>3.4340153341949069</c:v>
                </c:pt>
                <c:pt idx="337">
                  <c:v>3.4340153341949069</c:v>
                </c:pt>
                <c:pt idx="338">
                  <c:v>3.2792519844914949</c:v>
                </c:pt>
                <c:pt idx="339">
                  <c:v>2.8109693549414665</c:v>
                </c:pt>
                <c:pt idx="340">
                  <c:v>2.895286920506841</c:v>
                </c:pt>
                <c:pt idx="341">
                  <c:v>2.8468358085222647</c:v>
                </c:pt>
                <c:pt idx="342">
                  <c:v>2.591667776061584</c:v>
                </c:pt>
                <c:pt idx="343">
                  <c:v>2.2266388818665028</c:v>
                </c:pt>
                <c:pt idx="344">
                  <c:v>2.185603145202716</c:v>
                </c:pt>
                <c:pt idx="345">
                  <c:v>2.185603145202716</c:v>
                </c:pt>
                <c:pt idx="346">
                  <c:v>2.1372407653801169</c:v>
                </c:pt>
                <c:pt idx="347">
                  <c:v>1.3833939368870425</c:v>
                </c:pt>
                <c:pt idx="348">
                  <c:v>1.0162550101324186</c:v>
                </c:pt>
                <c:pt idx="349">
                  <c:v>1.7833860768336045</c:v>
                </c:pt>
                <c:pt idx="350">
                  <c:v>1.5926464694843538</c:v>
                </c:pt>
                <c:pt idx="351">
                  <c:v>1.5926464694843538</c:v>
                </c:pt>
                <c:pt idx="352">
                  <c:v>1.5926464694843538</c:v>
                </c:pt>
                <c:pt idx="353">
                  <c:v>1.5163920938484736</c:v>
                </c:pt>
                <c:pt idx="354">
                  <c:v>1.5052161357312208</c:v>
                </c:pt>
                <c:pt idx="355">
                  <c:v>1.2195114394305619</c:v>
                </c:pt>
                <c:pt idx="356">
                  <c:v>1.0372526947029819</c:v>
                </c:pt>
                <c:pt idx="357">
                  <c:v>0.96507820127187927</c:v>
                </c:pt>
                <c:pt idx="358">
                  <c:v>0.96507820127187927</c:v>
                </c:pt>
                <c:pt idx="359">
                  <c:v>0.96507820127187927</c:v>
                </c:pt>
                <c:pt idx="360">
                  <c:v>0.96326619341886399</c:v>
                </c:pt>
                <c:pt idx="361">
                  <c:v>1.287340333464293</c:v>
                </c:pt>
                <c:pt idx="362">
                  <c:v>1.9138983845088973</c:v>
                </c:pt>
                <c:pt idx="363">
                  <c:v>2.143159391102504</c:v>
                </c:pt>
                <c:pt idx="364">
                  <c:v>2.2890393911025058</c:v>
                </c:pt>
                <c:pt idx="365">
                  <c:v>2.2890393911025058</c:v>
                </c:pt>
                <c:pt idx="366">
                  <c:v>2.2890393911025058</c:v>
                </c:pt>
                <c:pt idx="367">
                  <c:v>1.3641528097121522</c:v>
                </c:pt>
                <c:pt idx="368">
                  <c:v>2.2296244510911336</c:v>
                </c:pt>
                <c:pt idx="369">
                  <c:v>2.4392515532297665</c:v>
                </c:pt>
                <c:pt idx="370">
                  <c:v>2.1289643968452339</c:v>
                </c:pt>
                <c:pt idx="371">
                  <c:v>2.4671808795454346</c:v>
                </c:pt>
                <c:pt idx="372">
                  <c:v>2.4671808795454346</c:v>
                </c:pt>
                <c:pt idx="373">
                  <c:v>2.3824619393363307</c:v>
                </c:pt>
                <c:pt idx="374">
                  <c:v>1.8401870794311996</c:v>
                </c:pt>
                <c:pt idx="375">
                  <c:v>1.8922832600505437</c:v>
                </c:pt>
                <c:pt idx="376">
                  <c:v>1.9484678508004798</c:v>
                </c:pt>
                <c:pt idx="377">
                  <c:v>2.090425653166271</c:v>
                </c:pt>
                <c:pt idx="378">
                  <c:v>2.2486571517832843</c:v>
                </c:pt>
                <c:pt idx="379">
                  <c:v>2.2486571517832843</c:v>
                </c:pt>
                <c:pt idx="380">
                  <c:v>2.2486571517832843</c:v>
                </c:pt>
                <c:pt idx="381">
                  <c:v>2.4220059030550445</c:v>
                </c:pt>
                <c:pt idx="382">
                  <c:v>2.6364402001607772</c:v>
                </c:pt>
                <c:pt idx="383">
                  <c:v>2.996150494648834</c:v>
                </c:pt>
                <c:pt idx="384">
                  <c:v>1.9473697878774949</c:v>
                </c:pt>
                <c:pt idx="385">
                  <c:v>2.0636536596115818</c:v>
                </c:pt>
                <c:pt idx="386">
                  <c:v>2.0636536596115818</c:v>
                </c:pt>
                <c:pt idx="387">
                  <c:v>2.0636536596115818</c:v>
                </c:pt>
                <c:pt idx="388">
                  <c:v>2.5407057852598172</c:v>
                </c:pt>
                <c:pt idx="389">
                  <c:v>2.5603244121921804</c:v>
                </c:pt>
                <c:pt idx="390">
                  <c:v>2.3936044121921825</c:v>
                </c:pt>
                <c:pt idx="391">
                  <c:v>2.5352392066555218</c:v>
                </c:pt>
                <c:pt idx="392">
                  <c:v>2.3905786700328377</c:v>
                </c:pt>
                <c:pt idx="393">
                  <c:v>2.3905786700328377</c:v>
                </c:pt>
                <c:pt idx="394">
                  <c:v>2.3905786700328377</c:v>
                </c:pt>
                <c:pt idx="395">
                  <c:v>2.3401463611475819</c:v>
                </c:pt>
                <c:pt idx="396">
                  <c:v>2.7061853152888951</c:v>
                </c:pt>
                <c:pt idx="397">
                  <c:v>3.0497414042897262</c:v>
                </c:pt>
                <c:pt idx="398">
                  <c:v>2.478315845001287</c:v>
                </c:pt>
                <c:pt idx="399">
                  <c:v>3.3962249085011713</c:v>
                </c:pt>
                <c:pt idx="400">
                  <c:v>3.3962249085011713</c:v>
                </c:pt>
                <c:pt idx="401">
                  <c:v>3.3962249085011713</c:v>
                </c:pt>
                <c:pt idx="402">
                  <c:v>3.3557050142566567</c:v>
                </c:pt>
                <c:pt idx="403">
                  <c:v>3.1444159500742686</c:v>
                </c:pt>
                <c:pt idx="404">
                  <c:v>3.0130387624951993</c:v>
                </c:pt>
                <c:pt idx="405">
                  <c:v>3.0565154928255858</c:v>
                </c:pt>
                <c:pt idx="406">
                  <c:v>2.7848902330430221</c:v>
                </c:pt>
                <c:pt idx="407">
                  <c:v>2.8259259697068018</c:v>
                </c:pt>
                <c:pt idx="408">
                  <c:v>2.8259259697068018</c:v>
                </c:pt>
                <c:pt idx="409">
                  <c:v>2.4556341712675192</c:v>
                </c:pt>
                <c:pt idx="410">
                  <c:v>3.0545428701858484</c:v>
                </c:pt>
                <c:pt idx="411">
                  <c:v>2.982214511564834</c:v>
                </c:pt>
                <c:pt idx="412">
                  <c:v>3.1437813924113414</c:v>
                </c:pt>
                <c:pt idx="413">
                  <c:v>3.3734409747938443</c:v>
                </c:pt>
                <c:pt idx="414">
                  <c:v>3.3734409747938443</c:v>
                </c:pt>
                <c:pt idx="415">
                  <c:v>3.3734409747938443</c:v>
                </c:pt>
                <c:pt idx="416">
                  <c:v>3.4190431724280543</c:v>
                </c:pt>
                <c:pt idx="417">
                  <c:v>4.0350235389020845</c:v>
                </c:pt>
                <c:pt idx="418">
                  <c:v>3.8368973124734893</c:v>
                </c:pt>
                <c:pt idx="419">
                  <c:v>3.1953930611770076</c:v>
                </c:pt>
                <c:pt idx="420">
                  <c:v>3.2181626501037002</c:v>
                </c:pt>
                <c:pt idx="421">
                  <c:v>3.2181626501037002</c:v>
                </c:pt>
                <c:pt idx="422">
                  <c:v>3.2181626501037002</c:v>
                </c:pt>
                <c:pt idx="423">
                  <c:v>2.5408626501036977</c:v>
                </c:pt>
                <c:pt idx="424">
                  <c:v>2.6346426501036966</c:v>
                </c:pt>
                <c:pt idx="425">
                  <c:v>2.959016881767635</c:v>
                </c:pt>
                <c:pt idx="426">
                  <c:v>3.400386131240861</c:v>
                </c:pt>
                <c:pt idx="427">
                  <c:v>3.4349719650187183</c:v>
                </c:pt>
                <c:pt idx="428">
                  <c:v>3.4349719650187183</c:v>
                </c:pt>
                <c:pt idx="429">
                  <c:v>3.4786551685640319</c:v>
                </c:pt>
                <c:pt idx="430">
                  <c:v>3.359170682887072</c:v>
                </c:pt>
                <c:pt idx="431">
                  <c:v>2.7097588593196917</c:v>
                </c:pt>
                <c:pt idx="432">
                  <c:v>2.9721990172238435</c:v>
                </c:pt>
                <c:pt idx="433">
                  <c:v>2.631647663788744</c:v>
                </c:pt>
                <c:pt idx="434">
                  <c:v>2.6667084609686214</c:v>
                </c:pt>
                <c:pt idx="435">
                  <c:v>2.7514274011777218</c:v>
                </c:pt>
                <c:pt idx="436">
                  <c:v>2.7514274011777218</c:v>
                </c:pt>
                <c:pt idx="437">
                  <c:v>2.5738449025112757</c:v>
                </c:pt>
                <c:pt idx="438">
                  <c:v>2.5058831498812495</c:v>
                </c:pt>
                <c:pt idx="439">
                  <c:v>2.2949438292659039</c:v>
                </c:pt>
                <c:pt idx="440">
                  <c:v>2.4119760203559331</c:v>
                </c:pt>
                <c:pt idx="441">
                  <c:v>2.2044992114953992</c:v>
                </c:pt>
                <c:pt idx="442">
                  <c:v>2.2044992114953992</c:v>
                </c:pt>
                <c:pt idx="443">
                  <c:v>2.2044992114953992</c:v>
                </c:pt>
                <c:pt idx="444">
                  <c:v>1.3609560845877589</c:v>
                </c:pt>
                <c:pt idx="445">
                  <c:v>0.94747809898495206</c:v>
                </c:pt>
                <c:pt idx="446">
                  <c:v>1.11282668010805</c:v>
                </c:pt>
                <c:pt idx="447">
                  <c:v>1.7943222336961711</c:v>
                </c:pt>
                <c:pt idx="448">
                  <c:v>1.8184976159256649</c:v>
                </c:pt>
                <c:pt idx="449">
                  <c:v>1.8184976159256649</c:v>
                </c:pt>
                <c:pt idx="450">
                  <c:v>1.8184976159256649</c:v>
                </c:pt>
                <c:pt idx="451">
                  <c:v>1.9681363999183183</c:v>
                </c:pt>
                <c:pt idx="452">
                  <c:v>1.8883870477920546</c:v>
                </c:pt>
                <c:pt idx="453">
                  <c:v>1.505549782048945</c:v>
                </c:pt>
                <c:pt idx="454">
                  <c:v>1.6106290503108571</c:v>
                </c:pt>
                <c:pt idx="455">
                  <c:v>1.6418871406205291</c:v>
                </c:pt>
                <c:pt idx="456">
                  <c:v>1.6008514039567441</c:v>
                </c:pt>
                <c:pt idx="457">
                  <c:v>1.6008514039567441</c:v>
                </c:pt>
                <c:pt idx="458">
                  <c:v>1.2563835819584135</c:v>
                </c:pt>
                <c:pt idx="459">
                  <c:v>0.76917994649727461</c:v>
                </c:pt>
                <c:pt idx="460">
                  <c:v>0.91206771545967236</c:v>
                </c:pt>
                <c:pt idx="461">
                  <c:v>1.4653723070534603</c:v>
                </c:pt>
                <c:pt idx="462">
                  <c:v>1.768114139262261</c:v>
                </c:pt>
                <c:pt idx="463">
                  <c:v>1.6833951990531588</c:v>
                </c:pt>
                <c:pt idx="464">
                  <c:v>1.6833951990531588</c:v>
                </c:pt>
                <c:pt idx="465">
                  <c:v>1.3218824451637214</c:v>
                </c:pt>
                <c:pt idx="466">
                  <c:v>1.546892517149697</c:v>
                </c:pt>
                <c:pt idx="467">
                  <c:v>1.2956628490103554</c:v>
                </c:pt>
                <c:pt idx="468">
                  <c:v>1.1448160597823573</c:v>
                </c:pt>
                <c:pt idx="469">
                  <c:v>1.1448160597823573</c:v>
                </c:pt>
                <c:pt idx="470">
                  <c:v>1.1448160597823573</c:v>
                </c:pt>
                <c:pt idx="471">
                  <c:v>1.1448160597823573</c:v>
                </c:pt>
                <c:pt idx="472">
                  <c:v>0.58367853106211953</c:v>
                </c:pt>
                <c:pt idx="473">
                  <c:v>1.0205549341835543</c:v>
                </c:pt>
                <c:pt idx="474">
                  <c:v>0.70900143546766614</c:v>
                </c:pt>
                <c:pt idx="475">
                  <c:v>0.92069480450993879</c:v>
                </c:pt>
                <c:pt idx="476">
                  <c:v>0.97279480450993816</c:v>
                </c:pt>
                <c:pt idx="477">
                  <c:v>0.97279480450993816</c:v>
                </c:pt>
                <c:pt idx="478">
                  <c:v>0.97279480450993816</c:v>
                </c:pt>
                <c:pt idx="479">
                  <c:v>0.48157535301101362</c:v>
                </c:pt>
                <c:pt idx="480">
                  <c:v>0.59345824432820748</c:v>
                </c:pt>
                <c:pt idx="481">
                  <c:v>0</c:v>
                </c:pt>
                <c:pt idx="482">
                  <c:v>0</c:v>
                </c:pt>
                <c:pt idx="483">
                  <c:v>0</c:v>
                </c:pt>
                <c:pt idx="484">
                  <c:v>0</c:v>
                </c:pt>
                <c:pt idx="485">
                  <c:v>0</c:v>
                </c:pt>
                <c:pt idx="486">
                  <c:v>0.69855660949340503</c:v>
                </c:pt>
                <c:pt idx="487">
                  <c:v>0.40634647206564267</c:v>
                </c:pt>
                <c:pt idx="488">
                  <c:v>0.43336317621931286</c:v>
                </c:pt>
                <c:pt idx="489">
                  <c:v>0.24301918858247085</c:v>
                </c:pt>
                <c:pt idx="490">
                  <c:v>0.26148623768516188</c:v>
                </c:pt>
                <c:pt idx="491">
                  <c:v>0.30252197434894335</c:v>
                </c:pt>
                <c:pt idx="492">
                  <c:v>0.30252197434894335</c:v>
                </c:pt>
                <c:pt idx="493">
                  <c:v>0.54337279237133096</c:v>
                </c:pt>
                <c:pt idx="494">
                  <c:v>0.59894205372294707</c:v>
                </c:pt>
                <c:pt idx="495">
                  <c:v>1.1328077559347118</c:v>
                </c:pt>
                <c:pt idx="496">
                  <c:v>0.98707398236331123</c:v>
                </c:pt>
                <c:pt idx="497">
                  <c:v>0.67659753997680205</c:v>
                </c:pt>
                <c:pt idx="498">
                  <c:v>0.67659753997680205</c:v>
                </c:pt>
                <c:pt idx="499">
                  <c:v>0.67659753997680205</c:v>
                </c:pt>
                <c:pt idx="500">
                  <c:v>0.78729152296193305</c:v>
                </c:pt>
                <c:pt idx="501">
                  <c:v>1.2015235569916669</c:v>
                </c:pt>
                <c:pt idx="502">
                  <c:v>1.6302459247745329</c:v>
                </c:pt>
                <c:pt idx="503">
                  <c:v>2.3474684782143527</c:v>
                </c:pt>
                <c:pt idx="504">
                  <c:v>2.2904303343412806</c:v>
                </c:pt>
                <c:pt idx="505">
                  <c:v>2.2904303343412806</c:v>
                </c:pt>
                <c:pt idx="506">
                  <c:v>2.2904303343412806</c:v>
                </c:pt>
                <c:pt idx="507">
                  <c:v>2.2407520738829483</c:v>
                </c:pt>
                <c:pt idx="508">
                  <c:v>1.5386956053197238</c:v>
                </c:pt>
                <c:pt idx="509">
                  <c:v>1.3484099547788873</c:v>
                </c:pt>
                <c:pt idx="510">
                  <c:v>1.4680062924585329</c:v>
                </c:pt>
                <c:pt idx="511">
                  <c:v>0.8352562597376334</c:v>
                </c:pt>
                <c:pt idx="512">
                  <c:v>0.8352562597376334</c:v>
                </c:pt>
                <c:pt idx="513">
                  <c:v>0.8352562597376334</c:v>
                </c:pt>
                <c:pt idx="514">
                  <c:v>1.0554152138789501</c:v>
                </c:pt>
                <c:pt idx="515">
                  <c:v>1.089841453395902</c:v>
                </c:pt>
                <c:pt idx="516">
                  <c:v>0.9098333958071283</c:v>
                </c:pt>
                <c:pt idx="517">
                  <c:v>0.4886324153902315</c:v>
                </c:pt>
                <c:pt idx="518">
                  <c:v>0</c:v>
                </c:pt>
                <c:pt idx="519">
                  <c:v>0</c:v>
                </c:pt>
                <c:pt idx="520">
                  <c:v>0</c:v>
                </c:pt>
                <c:pt idx="521">
                  <c:v>0.23577797620503027</c:v>
                </c:pt>
                <c:pt idx="522">
                  <c:v>0.38302646486577707</c:v>
                </c:pt>
                <c:pt idx="523">
                  <c:v>0.56031651067502786</c:v>
                </c:pt>
                <c:pt idx="524">
                  <c:v>0.77808237062959584</c:v>
                </c:pt>
                <c:pt idx="525">
                  <c:v>0.55805347622974644</c:v>
                </c:pt>
                <c:pt idx="526">
                  <c:v>0.6017366797750654</c:v>
                </c:pt>
                <c:pt idx="527">
                  <c:v>0.64277241643884864</c:v>
                </c:pt>
                <c:pt idx="528">
                  <c:v>0.46203720330939468</c:v>
                </c:pt>
                <c:pt idx="529">
                  <c:v>8.3148870865095148E-2</c:v>
                </c:pt>
                <c:pt idx="530">
                  <c:v>0</c:v>
                </c:pt>
                <c:pt idx="531">
                  <c:v>0</c:v>
                </c:pt>
                <c:pt idx="532">
                  <c:v>0</c:v>
                </c:pt>
                <c:pt idx="533">
                  <c:v>0</c:v>
                </c:pt>
                <c:pt idx="534">
                  <c:v>0</c:v>
                </c:pt>
                <c:pt idx="535">
                  <c:v>0</c:v>
                </c:pt>
                <c:pt idx="536">
                  <c:v>0.36596259329303749</c:v>
                </c:pt>
                <c:pt idx="537">
                  <c:v>0</c:v>
                </c:pt>
                <c:pt idx="538">
                  <c:v>0</c:v>
                </c:pt>
                <c:pt idx="539">
                  <c:v>0</c:v>
                </c:pt>
                <c:pt idx="540">
                  <c:v>0</c:v>
                </c:pt>
                <c:pt idx="541">
                  <c:v>0</c:v>
                </c:pt>
                <c:pt idx="542">
                  <c:v>0</c:v>
                </c:pt>
                <c:pt idx="543">
                  <c:v>0</c:v>
                </c:pt>
                <c:pt idx="544">
                  <c:v>0</c:v>
                </c:pt>
                <c:pt idx="545">
                  <c:v>0.27397741393309261</c:v>
                </c:pt>
                <c:pt idx="546">
                  <c:v>0.68306969664163297</c:v>
                </c:pt>
                <c:pt idx="547">
                  <c:v>0.68306969664163297</c:v>
                </c:pt>
                <c:pt idx="548">
                  <c:v>0.63938649309631401</c:v>
                </c:pt>
                <c:pt idx="549">
                  <c:v>1.0305030140129681</c:v>
                </c:pt>
                <c:pt idx="550">
                  <c:v>1.126432443986884</c:v>
                </c:pt>
                <c:pt idx="551">
                  <c:v>0.78333222148479464</c:v>
                </c:pt>
                <c:pt idx="552">
                  <c:v>1.0060379777811175</c:v>
                </c:pt>
                <c:pt idx="553">
                  <c:v>1.1840954398495978</c:v>
                </c:pt>
                <c:pt idx="554">
                  <c:v>1.0993764996404956</c:v>
                </c:pt>
                <c:pt idx="555">
                  <c:v>1.0993764996404956</c:v>
                </c:pt>
                <c:pt idx="556">
                  <c:v>0.38176600882706246</c:v>
                </c:pt>
                <c:pt idx="557">
                  <c:v>0.34869489013854782</c:v>
                </c:pt>
                <c:pt idx="558">
                  <c:v>0.20071806818965499</c:v>
                </c:pt>
                <c:pt idx="559">
                  <c:v>0.77034600798321051</c:v>
                </c:pt>
                <c:pt idx="560">
                  <c:v>0.8609654975372365</c:v>
                </c:pt>
                <c:pt idx="561">
                  <c:v>0.8609654975372365</c:v>
                </c:pt>
                <c:pt idx="562">
                  <c:v>0.8609654975372365</c:v>
                </c:pt>
                <c:pt idx="563">
                  <c:v>0.71040543209544538</c:v>
                </c:pt>
                <c:pt idx="564">
                  <c:v>0.62358292034064178</c:v>
                </c:pt>
                <c:pt idx="565">
                  <c:v>1.0015786166907308</c:v>
                </c:pt>
                <c:pt idx="566">
                  <c:v>0.59355766124058462</c:v>
                </c:pt>
                <c:pt idx="567">
                  <c:v>0</c:v>
                </c:pt>
                <c:pt idx="568">
                  <c:v>0</c:v>
                </c:pt>
                <c:pt idx="569">
                  <c:v>0</c:v>
                </c:pt>
                <c:pt idx="570">
                  <c:v>0</c:v>
                </c:pt>
                <c:pt idx="571">
                  <c:v>0</c:v>
                </c:pt>
                <c:pt idx="572">
                  <c:v>0</c:v>
                </c:pt>
                <c:pt idx="573">
                  <c:v>0.15218943229317894</c:v>
                </c:pt>
                <c:pt idx="574">
                  <c:v>0</c:v>
                </c:pt>
                <c:pt idx="575">
                  <c:v>0</c:v>
                </c:pt>
                <c:pt idx="576">
                  <c:v>0</c:v>
                </c:pt>
                <c:pt idx="577">
                  <c:v>0.36997629884135996</c:v>
                </c:pt>
                <c:pt idx="578">
                  <c:v>0.26184837213616596</c:v>
                </c:pt>
                <c:pt idx="579">
                  <c:v>0.17124518063058858</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8.9093345796692702E-2</c:v>
                </c:pt>
                <c:pt idx="1503">
                  <c:v>0.4990834902306549</c:v>
                </c:pt>
                <c:pt idx="1504">
                  <c:v>0</c:v>
                </c:pt>
                <c:pt idx="1505">
                  <c:v>0</c:v>
                </c:pt>
                <c:pt idx="1506">
                  <c:v>0</c:v>
                </c:pt>
                <c:pt idx="1507">
                  <c:v>0</c:v>
                </c:pt>
                <c:pt idx="1508">
                  <c:v>0</c:v>
                </c:pt>
                <c:pt idx="1509">
                  <c:v>0</c:v>
                </c:pt>
                <c:pt idx="1510">
                  <c:v>0.1381709195782328</c:v>
                </c:pt>
                <c:pt idx="1511">
                  <c:v>3.4269101506417599E-2</c:v>
                </c:pt>
                <c:pt idx="1512">
                  <c:v>0.21140910150641901</c:v>
                </c:pt>
                <c:pt idx="1513">
                  <c:v>0.21140910150641901</c:v>
                </c:pt>
                <c:pt idx="1514">
                  <c:v>0.21140910150641901</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0.51491413832568078</c:v>
                </c:pt>
                <c:pt idx="1539">
                  <c:v>0.55537658463869555</c:v>
                </c:pt>
                <c:pt idx="1540">
                  <c:v>0.82870686603839872</c:v>
                </c:pt>
                <c:pt idx="1541">
                  <c:v>0.82870686603839872</c:v>
                </c:pt>
                <c:pt idx="1542">
                  <c:v>0.82870686603839872</c:v>
                </c:pt>
                <c:pt idx="1543">
                  <c:v>1.2237398555182786</c:v>
                </c:pt>
                <c:pt idx="1544">
                  <c:v>1.5940106473639499</c:v>
                </c:pt>
                <c:pt idx="1545">
                  <c:v>1.9670051800601289</c:v>
                </c:pt>
                <c:pt idx="1546">
                  <c:v>1.8606873515176208</c:v>
                </c:pt>
                <c:pt idx="1547">
                  <c:v>1.9319367441189321</c:v>
                </c:pt>
                <c:pt idx="1548">
                  <c:v>1.9319367441189321</c:v>
                </c:pt>
                <c:pt idx="1549">
                  <c:v>1.9319367441189321</c:v>
                </c:pt>
                <c:pt idx="1550">
                  <c:v>1.8772344037227526</c:v>
                </c:pt>
                <c:pt idx="1551">
                  <c:v>1.787669054214156</c:v>
                </c:pt>
                <c:pt idx="1552">
                  <c:v>1.6929505855520652</c:v>
                </c:pt>
                <c:pt idx="1553">
                  <c:v>1.9845393785610135</c:v>
                </c:pt>
                <c:pt idx="1554">
                  <c:v>2.1775669996346778</c:v>
                </c:pt>
                <c:pt idx="1555">
                  <c:v>2.1775669996346778</c:v>
                </c:pt>
                <c:pt idx="1556">
                  <c:v>2.3457880319209927</c:v>
                </c:pt>
                <c:pt idx="1557">
                  <c:v>1.9985802430483162</c:v>
                </c:pt>
                <c:pt idx="1558">
                  <c:v>1.7225472273917202</c:v>
                </c:pt>
                <c:pt idx="1559">
                  <c:v>1.3253167608070129</c:v>
                </c:pt>
                <c:pt idx="1560">
                  <c:v>1.1430656548407452</c:v>
                </c:pt>
                <c:pt idx="1561">
                  <c:v>1.1430656548407452</c:v>
                </c:pt>
                <c:pt idx="1562">
                  <c:v>1.2004423353001368</c:v>
                </c:pt>
                <c:pt idx="1563">
                  <c:v>1.1273422375994695</c:v>
                </c:pt>
                <c:pt idx="1564">
                  <c:v>0.85430631874728924</c:v>
                </c:pt>
                <c:pt idx="1565">
                  <c:v>0.79525646926341231</c:v>
                </c:pt>
                <c:pt idx="1566">
                  <c:v>1.0937952663444239</c:v>
                </c:pt>
                <c:pt idx="1567">
                  <c:v>1.1949657048044227</c:v>
                </c:pt>
                <c:pt idx="1568">
                  <c:v>1.6742627885204833</c:v>
                </c:pt>
                <c:pt idx="1569">
                  <c:v>1.6742627885204833</c:v>
                </c:pt>
                <c:pt idx="1570">
                  <c:v>1.6742627885204833</c:v>
                </c:pt>
                <c:pt idx="1571">
                  <c:v>1.4996754769681235</c:v>
                </c:pt>
                <c:pt idx="1572">
                  <c:v>1.2391754769681231</c:v>
                </c:pt>
                <c:pt idx="1573">
                  <c:v>1.6988252883969004</c:v>
                </c:pt>
                <c:pt idx="1574">
                  <c:v>2.0295224506431087</c:v>
                </c:pt>
                <c:pt idx="1575">
                  <c:v>2.0507896717869283</c:v>
                </c:pt>
                <c:pt idx="1576">
                  <c:v>2.0507896717869283</c:v>
                </c:pt>
                <c:pt idx="1577">
                  <c:v>2.0507896717869283</c:v>
                </c:pt>
                <c:pt idx="1578">
                  <c:v>1.5270735696977322</c:v>
                </c:pt>
                <c:pt idx="1579">
                  <c:v>1.4124860344333161</c:v>
                </c:pt>
                <c:pt idx="1580">
                  <c:v>1.4590343394909304</c:v>
                </c:pt>
                <c:pt idx="1581">
                  <c:v>1.8462267530830498</c:v>
                </c:pt>
                <c:pt idx="1582">
                  <c:v>2.5443667530830485</c:v>
                </c:pt>
                <c:pt idx="1583">
                  <c:v>2.3459522021812393</c:v>
                </c:pt>
                <c:pt idx="1584">
                  <c:v>2.4356700860672742</c:v>
                </c:pt>
                <c:pt idx="1585">
                  <c:v>1.9871580389491861</c:v>
                </c:pt>
                <c:pt idx="1586">
                  <c:v>2.5579754612685779</c:v>
                </c:pt>
                <c:pt idx="1587">
                  <c:v>2.2114000679082011</c:v>
                </c:pt>
                <c:pt idx="1588">
                  <c:v>2.3237464644854544</c:v>
                </c:pt>
                <c:pt idx="1589">
                  <c:v>2.2202928653161464</c:v>
                </c:pt>
                <c:pt idx="1590">
                  <c:v>2.2202928653161464</c:v>
                </c:pt>
                <c:pt idx="1591">
                  <c:v>2.2640938133454132</c:v>
                </c:pt>
                <c:pt idx="1592">
                  <c:v>2.1722390291441567</c:v>
                </c:pt>
                <c:pt idx="1593">
                  <c:v>2.4508495592226662</c:v>
                </c:pt>
                <c:pt idx="1594">
                  <c:v>2.5310337712540676</c:v>
                </c:pt>
                <c:pt idx="1595">
                  <c:v>2.5472070736445769</c:v>
                </c:pt>
                <c:pt idx="1596">
                  <c:v>2.4858931691895894</c:v>
                </c:pt>
                <c:pt idx="1597">
                  <c:v>2.4858931691895894</c:v>
                </c:pt>
                <c:pt idx="1598">
                  <c:v>2.4858931691895894</c:v>
                </c:pt>
                <c:pt idx="1599">
                  <c:v>2.6470442870342463</c:v>
                </c:pt>
                <c:pt idx="1600">
                  <c:v>2.6996001535329945</c:v>
                </c:pt>
                <c:pt idx="1601">
                  <c:v>2.9666075043504279</c:v>
                </c:pt>
                <c:pt idx="1602">
                  <c:v>2.4199583996929963</c:v>
                </c:pt>
                <c:pt idx="1603">
                  <c:v>2.4127160973519199</c:v>
                </c:pt>
                <c:pt idx="1604">
                  <c:v>2.4127160973519199</c:v>
                </c:pt>
                <c:pt idx="1605">
                  <c:v>2.4127160973519199</c:v>
                </c:pt>
                <c:pt idx="1606">
                  <c:v>2.1696050437390859</c:v>
                </c:pt>
                <c:pt idx="1607">
                  <c:v>1.930279509783503</c:v>
                </c:pt>
                <c:pt idx="1608">
                  <c:v>1.2817020988584904</c:v>
                </c:pt>
                <c:pt idx="1609">
                  <c:v>1.4422224784208773</c:v>
                </c:pt>
                <c:pt idx="1610">
                  <c:v>1.4846603462284609</c:v>
                </c:pt>
                <c:pt idx="1611">
                  <c:v>1.4846603462284609</c:v>
                </c:pt>
                <c:pt idx="1612">
                  <c:v>1.4846603462284609</c:v>
                </c:pt>
                <c:pt idx="1613">
                  <c:v>1.0498292443136563</c:v>
                </c:pt>
                <c:pt idx="1614">
                  <c:v>1.0911668554221503</c:v>
                </c:pt>
                <c:pt idx="1615">
                  <c:v>1.1549589229076975</c:v>
                </c:pt>
                <c:pt idx="1616">
                  <c:v>1.4923013880359726</c:v>
                </c:pt>
                <c:pt idx="1617">
                  <c:v>1.5954627766744096</c:v>
                </c:pt>
                <c:pt idx="1618">
                  <c:v>1.5954627766744096</c:v>
                </c:pt>
                <c:pt idx="1619">
                  <c:v>1.5532271646695808</c:v>
                </c:pt>
                <c:pt idx="1620">
                  <c:v>0.99779047718510938</c:v>
                </c:pt>
                <c:pt idx="1621">
                  <c:v>0.92335956754421389</c:v>
                </c:pt>
                <c:pt idx="1622">
                  <c:v>1.3406070953877496</c:v>
                </c:pt>
                <c:pt idx="1623">
                  <c:v>0.99934721581304409</c:v>
                </c:pt>
                <c:pt idx="1624">
                  <c:v>1.1565322131459386</c:v>
                </c:pt>
                <c:pt idx="1625">
                  <c:v>1.1565322131459386</c:v>
                </c:pt>
                <c:pt idx="1626">
                  <c:v>1.1565322131459386</c:v>
                </c:pt>
                <c:pt idx="1627">
                  <c:v>1.4627729984474307</c:v>
                </c:pt>
                <c:pt idx="1628">
                  <c:v>1.8180918609702363</c:v>
                </c:pt>
                <c:pt idx="1629">
                  <c:v>2.0038169368332799</c:v>
                </c:pt>
                <c:pt idx="1630">
                  <c:v>2.0432061461975781</c:v>
                </c:pt>
                <c:pt idx="1631">
                  <c:v>2.0010931959827705</c:v>
                </c:pt>
                <c:pt idx="1632">
                  <c:v>2.0010931959827705</c:v>
                </c:pt>
                <c:pt idx="1633">
                  <c:v>2.0010931959827705</c:v>
                </c:pt>
                <c:pt idx="1634">
                  <c:v>1.9279974211025337</c:v>
                </c:pt>
                <c:pt idx="1635">
                  <c:v>1.5699624564905346</c:v>
                </c:pt>
                <c:pt idx="1636">
                  <c:v>1.9263259106071313</c:v>
                </c:pt>
                <c:pt idx="1637">
                  <c:v>1.9945782064040252</c:v>
                </c:pt>
                <c:pt idx="1638">
                  <c:v>1.9806594105329793</c:v>
                </c:pt>
                <c:pt idx="1639">
                  <c:v>1.9806594105329793</c:v>
                </c:pt>
                <c:pt idx="1640">
                  <c:v>1.9806594105329793</c:v>
                </c:pt>
                <c:pt idx="1641">
                  <c:v>2.0980031513834856</c:v>
                </c:pt>
                <c:pt idx="1642">
                  <c:v>2.1624852050457584</c:v>
                </c:pt>
                <c:pt idx="1643">
                  <c:v>2.1670466671170612</c:v>
                </c:pt>
                <c:pt idx="1644">
                  <c:v>2.3879020948896734</c:v>
                </c:pt>
                <c:pt idx="1645">
                  <c:v>2.3054557375774944</c:v>
                </c:pt>
                <c:pt idx="1646">
                  <c:v>2.4798759706958293</c:v>
                </c:pt>
                <c:pt idx="1647">
                  <c:v>2.566083672122133</c:v>
                </c:pt>
                <c:pt idx="1648">
                  <c:v>2.3031638422707879</c:v>
                </c:pt>
                <c:pt idx="1649">
                  <c:v>2.4821908294098769</c:v>
                </c:pt>
                <c:pt idx="1650">
                  <c:v>2.3615384419944707</c:v>
                </c:pt>
                <c:pt idx="1651">
                  <c:v>2.0842392308768058</c:v>
                </c:pt>
                <c:pt idx="1652">
                  <c:v>1.9773300676550285</c:v>
                </c:pt>
                <c:pt idx="1653">
                  <c:v>1.9773300676550285</c:v>
                </c:pt>
                <c:pt idx="1654">
                  <c:v>1.901465680545515</c:v>
                </c:pt>
                <c:pt idx="1655">
                  <c:v>1.8090322734481408</c:v>
                </c:pt>
                <c:pt idx="1656">
                  <c:v>1.5370619527833664</c:v>
                </c:pt>
                <c:pt idx="1657">
                  <c:v>2.1492701674324408</c:v>
                </c:pt>
                <c:pt idx="1658">
                  <c:v>1.8913476818543522</c:v>
                </c:pt>
                <c:pt idx="1659">
                  <c:v>1.9561279174447979</c:v>
                </c:pt>
                <c:pt idx="1660">
                  <c:v>1.9561279174447979</c:v>
                </c:pt>
                <c:pt idx="1661">
                  <c:v>1.9561279174447979</c:v>
                </c:pt>
                <c:pt idx="1662">
                  <c:v>1.7657094083076643</c:v>
                </c:pt>
                <c:pt idx="1663">
                  <c:v>1.4031520628244412</c:v>
                </c:pt>
                <c:pt idx="1664">
                  <c:v>1.4283892238606786</c:v>
                </c:pt>
                <c:pt idx="1665">
                  <c:v>1.4049717094387688</c:v>
                </c:pt>
                <c:pt idx="1666">
                  <c:v>1.0651973207145318</c:v>
                </c:pt>
                <c:pt idx="1667">
                  <c:v>1.0651973207145318</c:v>
                </c:pt>
                <c:pt idx="1668">
                  <c:v>1.0651973207145318</c:v>
                </c:pt>
                <c:pt idx="1669">
                  <c:v>1.661112742209097</c:v>
                </c:pt>
                <c:pt idx="1670">
                  <c:v>1.3394641610859956</c:v>
                </c:pt>
                <c:pt idx="1671">
                  <c:v>1.3142499163336954</c:v>
                </c:pt>
                <c:pt idx="1672">
                  <c:v>1.4580139974815172</c:v>
                </c:pt>
                <c:pt idx="1673">
                  <c:v>2.0771625131628291</c:v>
                </c:pt>
                <c:pt idx="1674">
                  <c:v>1.8699232117904963</c:v>
                </c:pt>
                <c:pt idx="1675">
                  <c:v>1.8699232117904963</c:v>
                </c:pt>
                <c:pt idx="1676">
                  <c:v>2.1607542915800444</c:v>
                </c:pt>
                <c:pt idx="1677">
                  <c:v>2.5276098782785894</c:v>
                </c:pt>
                <c:pt idx="1678">
                  <c:v>2.427976171893393</c:v>
                </c:pt>
                <c:pt idx="1679">
                  <c:v>2.8394934407784689</c:v>
                </c:pt>
                <c:pt idx="1680">
                  <c:v>2.6727603945307177</c:v>
                </c:pt>
                <c:pt idx="1681">
                  <c:v>2.6727603945307177</c:v>
                </c:pt>
                <c:pt idx="1682">
                  <c:v>2.6879014629852804</c:v>
                </c:pt>
                <c:pt idx="1683">
                  <c:v>2.7473578372999246</c:v>
                </c:pt>
                <c:pt idx="1684">
                  <c:v>2.8462814080017758</c:v>
                </c:pt>
                <c:pt idx="1685">
                  <c:v>2.9442273677337525</c:v>
                </c:pt>
                <c:pt idx="1686">
                  <c:v>3.045876588976439</c:v>
                </c:pt>
                <c:pt idx="1687">
                  <c:v>3.0028423573125007</c:v>
                </c:pt>
                <c:pt idx="1688">
                  <c:v>3.0028423573125007</c:v>
                </c:pt>
                <c:pt idx="1689">
                  <c:v>3.0028423573125007</c:v>
                </c:pt>
                <c:pt idx="1690">
                  <c:v>3.0967609449797848</c:v>
                </c:pt>
                <c:pt idx="1691">
                  <c:v>2.7974604607105302</c:v>
                </c:pt>
                <c:pt idx="1692">
                  <c:v>3.1852645156816344</c:v>
                </c:pt>
                <c:pt idx="1693">
                  <c:v>2.8790103625478451</c:v>
                </c:pt>
                <c:pt idx="1694">
                  <c:v>2.6138360261770384</c:v>
                </c:pt>
                <c:pt idx="1695">
                  <c:v>2.6138360261770384</c:v>
                </c:pt>
                <c:pt idx="1696">
                  <c:v>2.6138360261770384</c:v>
                </c:pt>
                <c:pt idx="1697">
                  <c:v>2.4190337238359625</c:v>
                </c:pt>
                <c:pt idx="1698">
                  <c:v>2.2401027225765606</c:v>
                </c:pt>
                <c:pt idx="1699">
                  <c:v>2.0333665943106514</c:v>
                </c:pt>
                <c:pt idx="1700">
                  <c:v>2.1396901519241442</c:v>
                </c:pt>
                <c:pt idx="1701">
                  <c:v>1.7591551349587125</c:v>
                </c:pt>
                <c:pt idx="1702">
                  <c:v>1.7591551349587125</c:v>
                </c:pt>
                <c:pt idx="1703">
                  <c:v>1.7591551349587125</c:v>
                </c:pt>
                <c:pt idx="1704">
                  <c:v>1.9353757631999056</c:v>
                </c:pt>
                <c:pt idx="1705">
                  <c:v>1.4717297118646471</c:v>
                </c:pt>
                <c:pt idx="1706">
                  <c:v>1.3406458663072716</c:v>
                </c:pt>
                <c:pt idx="1707">
                  <c:v>0.99052722250559277</c:v>
                </c:pt>
                <c:pt idx="1708">
                  <c:v>0.87543246614360726</c:v>
                </c:pt>
                <c:pt idx="1709">
                  <c:v>0.87543246614360726</c:v>
                </c:pt>
                <c:pt idx="1710">
                  <c:v>0.84075160346497135</c:v>
                </c:pt>
                <c:pt idx="1711">
                  <c:v>0.90749590522385404</c:v>
                </c:pt>
                <c:pt idx="1712">
                  <c:v>1.3094749248069597</c:v>
                </c:pt>
                <c:pt idx="1713">
                  <c:v>1.172208646024929</c:v>
                </c:pt>
                <c:pt idx="1714">
                  <c:v>1.2630906894400482</c:v>
                </c:pt>
                <c:pt idx="1715">
                  <c:v>1.4118790939924448</c:v>
                </c:pt>
                <c:pt idx="1716">
                  <c:v>1.3810146082966082</c:v>
                </c:pt>
                <c:pt idx="1717">
                  <c:v>1.3810146082966082</c:v>
                </c:pt>
                <c:pt idx="1718">
                  <c:v>1.1152381789984602</c:v>
                </c:pt>
                <c:pt idx="1719">
                  <c:v>1.4520001933956532</c:v>
                </c:pt>
                <c:pt idx="1720">
                  <c:v>1.5072874395062215</c:v>
                </c:pt>
                <c:pt idx="1721">
                  <c:v>1.5897586227926688</c:v>
                </c:pt>
                <c:pt idx="1722">
                  <c:v>2.0272256606994752</c:v>
                </c:pt>
                <c:pt idx="1723">
                  <c:v>2.0272256606994752</c:v>
                </c:pt>
                <c:pt idx="1724">
                  <c:v>2.0272256606994752</c:v>
                </c:pt>
                <c:pt idx="1725">
                  <c:v>1.8632198530983413</c:v>
                </c:pt>
                <c:pt idx="1726">
                  <c:v>2.2104037771858636</c:v>
                </c:pt>
                <c:pt idx="1727">
                  <c:v>2.3132304486186381</c:v>
                </c:pt>
                <c:pt idx="1728">
                  <c:v>2.1856358504806686</c:v>
                </c:pt>
                <c:pt idx="1729">
                  <c:v>2.4320841960133226</c:v>
                </c:pt>
                <c:pt idx="1730">
                  <c:v>2.4320841960133226</c:v>
                </c:pt>
                <c:pt idx="1731">
                  <c:v>2.4320841960133226</c:v>
                </c:pt>
                <c:pt idx="1732">
                  <c:v>2.0965206383998325</c:v>
                </c:pt>
                <c:pt idx="1733">
                  <c:v>2.413810252293267</c:v>
                </c:pt>
                <c:pt idx="1734">
                  <c:v>2.4983801672189365</c:v>
                </c:pt>
                <c:pt idx="1735">
                  <c:v>2.7298126031818413</c:v>
                </c:pt>
                <c:pt idx="1736">
                  <c:v>2.8177779066150492</c:v>
                </c:pt>
                <c:pt idx="1737">
                  <c:v>2.8835014727176098</c:v>
                </c:pt>
                <c:pt idx="1738">
                  <c:v>2.975858117894413</c:v>
                </c:pt>
                <c:pt idx="1739">
                  <c:v>2.8764996872874278</c:v>
                </c:pt>
                <c:pt idx="1740">
                  <c:v>3.1345059467796705</c:v>
                </c:pt>
                <c:pt idx="1741">
                  <c:v>3.4188468541298267</c:v>
                </c:pt>
                <c:pt idx="1742">
                  <c:v>3.3905960651253597</c:v>
                </c:pt>
                <c:pt idx="1743">
                  <c:v>3.0321427717720333</c:v>
                </c:pt>
                <c:pt idx="1744">
                  <c:v>3.0321427717720333</c:v>
                </c:pt>
                <c:pt idx="1745">
                  <c:v>3.0472838402265978</c:v>
                </c:pt>
                <c:pt idx="1746">
                  <c:v>2.5767057099792563</c:v>
                </c:pt>
                <c:pt idx="1747">
                  <c:v>2.7259096340667792</c:v>
                </c:pt>
                <c:pt idx="1748">
                  <c:v>2.8970191563417025</c:v>
                </c:pt>
                <c:pt idx="1749">
                  <c:v>2.6561664286289872</c:v>
                </c:pt>
                <c:pt idx="1750">
                  <c:v>2.9421864940707803</c:v>
                </c:pt>
                <c:pt idx="1751">
                  <c:v>2.9421864940707803</c:v>
                </c:pt>
                <c:pt idx="1752">
                  <c:v>2.9421864940707803</c:v>
                </c:pt>
                <c:pt idx="1753">
                  <c:v>3.1460641131995573</c:v>
                </c:pt>
                <c:pt idx="1754">
                  <c:v>2.8588398619030784</c:v>
                </c:pt>
                <c:pt idx="1755">
                  <c:v>2.8487199535215879</c:v>
                </c:pt>
                <c:pt idx="1756">
                  <c:v>3.155583838344036</c:v>
                </c:pt>
                <c:pt idx="1757">
                  <c:v>3.1678082074357352</c:v>
                </c:pt>
                <c:pt idx="1758">
                  <c:v>3.1678082074357352</c:v>
                </c:pt>
                <c:pt idx="1759">
                  <c:v>3.1678082074357352</c:v>
                </c:pt>
                <c:pt idx="1760">
                  <c:v>3.2634002152887511</c:v>
                </c:pt>
                <c:pt idx="1761">
                  <c:v>3.3993084430261842</c:v>
                </c:pt>
                <c:pt idx="1762">
                  <c:v>3.5401872793722706</c:v>
                </c:pt>
                <c:pt idx="1763">
                  <c:v>3.0897074495209278</c:v>
                </c:pt>
                <c:pt idx="1764">
                  <c:v>3.1335014586827796</c:v>
                </c:pt>
                <c:pt idx="1765">
                  <c:v>3.1335014586827796</c:v>
                </c:pt>
                <c:pt idx="1766">
                  <c:v>3.1335014586827796</c:v>
                </c:pt>
                <c:pt idx="1767">
                  <c:v>3.5655148701159494</c:v>
                </c:pt>
                <c:pt idx="1768">
                  <c:v>3.3134977277101108</c:v>
                </c:pt>
                <c:pt idx="1769">
                  <c:v>3.1631010759098714</c:v>
                </c:pt>
                <c:pt idx="1770">
                  <c:v>2.7625888597305597</c:v>
                </c:pt>
                <c:pt idx="1771">
                  <c:v>2.8664299981208714</c:v>
                </c:pt>
                <c:pt idx="1772">
                  <c:v>2.8664299981208714</c:v>
                </c:pt>
                <c:pt idx="1773">
                  <c:v>2.9306281283682107</c:v>
                </c:pt>
                <c:pt idx="1774">
                  <c:v>2.8623291004875586</c:v>
                </c:pt>
                <c:pt idx="1775">
                  <c:v>2.6015328282497077</c:v>
                </c:pt>
                <c:pt idx="1776">
                  <c:v>2.4646019150279734</c:v>
                </c:pt>
                <c:pt idx="1777">
                  <c:v>2.8479298734387157</c:v>
                </c:pt>
                <c:pt idx="1778">
                  <c:v>2.9560520710729232</c:v>
                </c:pt>
                <c:pt idx="1779">
                  <c:v>2.9560520710729232</c:v>
                </c:pt>
                <c:pt idx="1780">
                  <c:v>2.9560520710729232</c:v>
                </c:pt>
                <c:pt idx="1781">
                  <c:v>3.4403675056558516</c:v>
                </c:pt>
                <c:pt idx="1782">
                  <c:v>3.0291764913080907</c:v>
                </c:pt>
                <c:pt idx="1783">
                  <c:v>3.1170665109406279</c:v>
                </c:pt>
                <c:pt idx="1784">
                  <c:v>2.9729985187936414</c:v>
                </c:pt>
                <c:pt idx="1785">
                  <c:v>3.0637489572536438</c:v>
                </c:pt>
                <c:pt idx="1786">
                  <c:v>3.0637489572536438</c:v>
                </c:pt>
                <c:pt idx="1787">
                  <c:v>3.0637489572536438</c:v>
                </c:pt>
                <c:pt idx="1788">
                  <c:v>3.0012194088019974</c:v>
                </c:pt>
                <c:pt idx="1789">
                  <c:v>2.8844949480917883</c:v>
                </c:pt>
                <c:pt idx="1790">
                  <c:v>2.4343343067622367</c:v>
                </c:pt>
                <c:pt idx="1791">
                  <c:v>2.4871845358085078</c:v>
                </c:pt>
                <c:pt idx="1792">
                  <c:v>2.5359606117209843</c:v>
                </c:pt>
                <c:pt idx="1793">
                  <c:v>2.5359606117209843</c:v>
                </c:pt>
                <c:pt idx="1794">
                  <c:v>2.5359606117209843</c:v>
                </c:pt>
                <c:pt idx="1795">
                  <c:v>2.2688089441652828</c:v>
                </c:pt>
                <c:pt idx="1796">
                  <c:v>2.0605857256391342</c:v>
                </c:pt>
                <c:pt idx="1797">
                  <c:v>2.1082795674414747</c:v>
                </c:pt>
                <c:pt idx="1798">
                  <c:v>2.0219919950092198</c:v>
                </c:pt>
                <c:pt idx="1799">
                  <c:v>1.7222318248605664</c:v>
                </c:pt>
                <c:pt idx="1800">
                  <c:v>1.8905478972781165</c:v>
                </c:pt>
                <c:pt idx="1801">
                  <c:v>1.775336895837226</c:v>
                </c:pt>
                <c:pt idx="1802">
                  <c:v>1.6075742139337628</c:v>
                </c:pt>
                <c:pt idx="1803">
                  <c:v>1.7116973745776445</c:v>
                </c:pt>
                <c:pt idx="1804">
                  <c:v>2.4691720381574047</c:v>
                </c:pt>
                <c:pt idx="1805">
                  <c:v>1.8191771323208865</c:v>
                </c:pt>
                <c:pt idx="1806">
                  <c:v>1.6196852160863795</c:v>
                </c:pt>
                <c:pt idx="1807">
                  <c:v>1.6196852160863795</c:v>
                </c:pt>
                <c:pt idx="1808">
                  <c:v>1.6196852160863795</c:v>
                </c:pt>
                <c:pt idx="1809">
                  <c:v>1.4535577605620826</c:v>
                </c:pt>
                <c:pt idx="1810">
                  <c:v>1.561231730458859</c:v>
                </c:pt>
                <c:pt idx="1811">
                  <c:v>1.8188598534894247</c:v>
                </c:pt>
                <c:pt idx="1812">
                  <c:v>2.0000816453845278</c:v>
                </c:pt>
                <c:pt idx="1813">
                  <c:v>1.7513596964291285</c:v>
                </c:pt>
                <c:pt idx="1814">
                  <c:v>1.7513596964291285</c:v>
                </c:pt>
                <c:pt idx="1815">
                  <c:v>1.7513596964291285</c:v>
                </c:pt>
                <c:pt idx="1816">
                  <c:v>1.9535638953721737</c:v>
                </c:pt>
                <c:pt idx="1817">
                  <c:v>2.0544266034523471</c:v>
                </c:pt>
                <c:pt idx="1818">
                  <c:v>2.4386009136464395</c:v>
                </c:pt>
                <c:pt idx="1819">
                  <c:v>2.5428009136464382</c:v>
                </c:pt>
                <c:pt idx="1820">
                  <c:v>2.5428009136464382</c:v>
                </c:pt>
                <c:pt idx="1821">
                  <c:v>2.5428009136464382</c:v>
                </c:pt>
                <c:pt idx="1822">
                  <c:v>2.5428009136464382</c:v>
                </c:pt>
                <c:pt idx="1823">
                  <c:v>2.7080032683409456</c:v>
                </c:pt>
                <c:pt idx="1824">
                  <c:v>2.6095565707314563</c:v>
                </c:pt>
                <c:pt idx="1825">
                  <c:v>2.8655246414085891</c:v>
                </c:pt>
                <c:pt idx="1826">
                  <c:v>3.08434464140859</c:v>
                </c:pt>
                <c:pt idx="1827">
                  <c:v>3.0388896715656291</c:v>
                </c:pt>
                <c:pt idx="1828">
                  <c:v>3.0697541572614639</c:v>
                </c:pt>
                <c:pt idx="1829">
                  <c:v>3.0984140368361697</c:v>
                </c:pt>
                <c:pt idx="1830">
                  <c:v>3.5121663294480268</c:v>
                </c:pt>
                <c:pt idx="1831">
                  <c:v>3.8578383373010396</c:v>
                </c:pt>
                <c:pt idx="1832">
                  <c:v>3.9961582526887351</c:v>
                </c:pt>
                <c:pt idx="1833">
                  <c:v>3.5102970410191343</c:v>
                </c:pt>
                <c:pt idx="1834">
                  <c:v>3.3934110763576992</c:v>
                </c:pt>
                <c:pt idx="1835">
                  <c:v>3.4097510981966703</c:v>
                </c:pt>
                <c:pt idx="1836">
                  <c:v>3.4406155838925105</c:v>
                </c:pt>
                <c:pt idx="1837">
                  <c:v>3.8434598555505932</c:v>
                </c:pt>
                <c:pt idx="1838">
                  <c:v>3.2031922548443834</c:v>
                </c:pt>
                <c:pt idx="1839">
                  <c:v>3.49118774178074</c:v>
                </c:pt>
                <c:pt idx="1840">
                  <c:v>4.1321166358144783</c:v>
                </c:pt>
                <c:pt idx="1841">
                  <c:v>4.0876937980606805</c:v>
                </c:pt>
                <c:pt idx="1842">
                  <c:v>4.0876937980606805</c:v>
                </c:pt>
                <c:pt idx="1843">
                  <c:v>4.0876937980606805</c:v>
                </c:pt>
                <c:pt idx="1844">
                  <c:v>4.0360515742497576</c:v>
                </c:pt>
                <c:pt idx="1845">
                  <c:v>3.6779956030441472</c:v>
                </c:pt>
                <c:pt idx="1846">
                  <c:v>3.7607630585684468</c:v>
                </c:pt>
                <c:pt idx="1847">
                  <c:v>3.6419054917931017</c:v>
                </c:pt>
                <c:pt idx="1848">
                  <c:v>3.6162143739484431</c:v>
                </c:pt>
                <c:pt idx="1849">
                  <c:v>3.6162143739484431</c:v>
                </c:pt>
                <c:pt idx="1850">
                  <c:v>3.6162143739484431</c:v>
                </c:pt>
                <c:pt idx="1851">
                  <c:v>3.5328543739484441</c:v>
                </c:pt>
                <c:pt idx="1852">
                  <c:v>3.2334229407732202</c:v>
                </c:pt>
                <c:pt idx="1853">
                  <c:v>3.4472417771193111</c:v>
                </c:pt>
                <c:pt idx="1854">
                  <c:v>3.2664739420326221</c:v>
                </c:pt>
                <c:pt idx="1855">
                  <c:v>3.6213483961986501</c:v>
                </c:pt>
                <c:pt idx="1856">
                  <c:v>3.6213483961986501</c:v>
                </c:pt>
                <c:pt idx="1857">
                  <c:v>3.6213483961986501</c:v>
                </c:pt>
                <c:pt idx="1858">
                  <c:v>3.9348582195058199</c:v>
                </c:pt>
                <c:pt idx="1859">
                  <c:v>3.8379775578146624</c:v>
                </c:pt>
                <c:pt idx="1860">
                  <c:v>3.5230651122307144</c:v>
                </c:pt>
                <c:pt idx="1861">
                  <c:v>3.7515300572101751</c:v>
                </c:pt>
                <c:pt idx="1862">
                  <c:v>4.0078173164091027</c:v>
                </c:pt>
                <c:pt idx="1863">
                  <c:v>3.9183771968694643</c:v>
                </c:pt>
                <c:pt idx="1864">
                  <c:v>3.9183771968694643</c:v>
                </c:pt>
                <c:pt idx="1865">
                  <c:v>3.5236762501699292</c:v>
                </c:pt>
                <c:pt idx="1866">
                  <c:v>3.590289500207005</c:v>
                </c:pt>
                <c:pt idx="1867">
                  <c:v>3.6067705329773307</c:v>
                </c:pt>
                <c:pt idx="1868">
                  <c:v>2.9536827027628334</c:v>
                </c:pt>
                <c:pt idx="1869">
                  <c:v>2.6392878821227779</c:v>
                </c:pt>
                <c:pt idx="1870">
                  <c:v>2.6392878821227779</c:v>
                </c:pt>
                <c:pt idx="1871">
                  <c:v>2.6392878821227779</c:v>
                </c:pt>
                <c:pt idx="1872">
                  <c:v>2.6392878821227779</c:v>
                </c:pt>
                <c:pt idx="1873">
                  <c:v>3.0560878821227764</c:v>
                </c:pt>
                <c:pt idx="1874">
                  <c:v>2.8589020340465989</c:v>
                </c:pt>
                <c:pt idx="1875">
                  <c:v>2.9077258522172862</c:v>
                </c:pt>
                <c:pt idx="1876">
                  <c:v>3.0882088732080941</c:v>
                </c:pt>
                <c:pt idx="1877">
                  <c:v>3.0882088732080941</c:v>
                </c:pt>
                <c:pt idx="1878">
                  <c:v>3.0882088732080941</c:v>
                </c:pt>
                <c:pt idx="1879">
                  <c:v>3.8879866363088134</c:v>
                </c:pt>
                <c:pt idx="1880">
                  <c:v>3.154233398150124</c:v>
                </c:pt>
                <c:pt idx="1881">
                  <c:v>2.7962060722994408</c:v>
                </c:pt>
                <c:pt idx="1882">
                  <c:v>2.4897942345950774</c:v>
                </c:pt>
                <c:pt idx="1883">
                  <c:v>1.9286433380425407</c:v>
                </c:pt>
                <c:pt idx="1884">
                  <c:v>1.9286433380425407</c:v>
                </c:pt>
                <c:pt idx="1885">
                  <c:v>1.9286433380425407</c:v>
                </c:pt>
                <c:pt idx="1886">
                  <c:v>0.53039555530929405</c:v>
                </c:pt>
                <c:pt idx="1887">
                  <c:v>0.54149468420440527</c:v>
                </c:pt>
                <c:pt idx="1888">
                  <c:v>0.30375121557934648</c:v>
                </c:pt>
                <c:pt idx="1889">
                  <c:v>0.16937018159904937</c:v>
                </c:pt>
                <c:pt idx="1890">
                  <c:v>0.51037709125234088</c:v>
                </c:pt>
                <c:pt idx="1891">
                  <c:v>0.46317258371752956</c:v>
                </c:pt>
                <c:pt idx="1892">
                  <c:v>0.46317258371752956</c:v>
                </c:pt>
                <c:pt idx="1893">
                  <c:v>0.42618932279853539</c:v>
                </c:pt>
                <c:pt idx="1894">
                  <c:v>0.23258356755083298</c:v>
                </c:pt>
                <c:pt idx="1895">
                  <c:v>0</c:v>
                </c:pt>
                <c:pt idx="1896">
                  <c:v>0</c:v>
                </c:pt>
                <c:pt idx="1897">
                  <c:v>0</c:v>
                </c:pt>
                <c:pt idx="1898">
                  <c:v>0</c:v>
                </c:pt>
                <c:pt idx="1899">
                  <c:v>0</c:v>
                </c:pt>
                <c:pt idx="1900">
                  <c:v>0.26976651609364666</c:v>
                </c:pt>
                <c:pt idx="1901">
                  <c:v>0.81307832883125997</c:v>
                </c:pt>
                <c:pt idx="1902">
                  <c:v>0.75536934317902116</c:v>
                </c:pt>
                <c:pt idx="1903">
                  <c:v>0.87660663630881075</c:v>
                </c:pt>
                <c:pt idx="1904">
                  <c:v>1.0479876048473162</c:v>
                </c:pt>
                <c:pt idx="1905">
                  <c:v>1.0479876048473162</c:v>
                </c:pt>
                <c:pt idx="1906">
                  <c:v>1.0479876048473162</c:v>
                </c:pt>
                <c:pt idx="1907">
                  <c:v>1.7981359397115515</c:v>
                </c:pt>
                <c:pt idx="1908">
                  <c:v>1.9403690077215856</c:v>
                </c:pt>
                <c:pt idx="1909">
                  <c:v>2.8762844316360887</c:v>
                </c:pt>
                <c:pt idx="1910">
                  <c:v>2.5607953674537018</c:v>
                </c:pt>
                <c:pt idx="1911">
                  <c:v>2.9454045375529212</c:v>
                </c:pt>
                <c:pt idx="1912">
                  <c:v>2.9454045375529212</c:v>
                </c:pt>
                <c:pt idx="1913">
                  <c:v>2.9454045375529212</c:v>
                </c:pt>
                <c:pt idx="1914">
                  <c:v>2.6550178661201489</c:v>
                </c:pt>
                <c:pt idx="1915">
                  <c:v>2.2507786109465933</c:v>
                </c:pt>
                <c:pt idx="1916">
                  <c:v>1.7486832929489271</c:v>
                </c:pt>
                <c:pt idx="1917">
                  <c:v>1.7577430810527552</c:v>
                </c:pt>
                <c:pt idx="1918">
                  <c:v>1.7728841495073144</c:v>
                </c:pt>
                <c:pt idx="1919">
                  <c:v>1.8151197615121468</c:v>
                </c:pt>
                <c:pt idx="1920">
                  <c:v>1.8151197615121468</c:v>
                </c:pt>
                <c:pt idx="1921">
                  <c:v>1.8286177136649897</c:v>
                </c:pt>
                <c:pt idx="1922">
                  <c:v>1.7390020739871961</c:v>
                </c:pt>
                <c:pt idx="1923">
                  <c:v>1.9113005045941804</c:v>
                </c:pt>
                <c:pt idx="1924">
                  <c:v>1.5886545605617535</c:v>
                </c:pt>
                <c:pt idx="1925">
                  <c:v>2.121411605012737</c:v>
                </c:pt>
                <c:pt idx="1926">
                  <c:v>2.1668665748556943</c:v>
                </c:pt>
                <c:pt idx="1927">
                  <c:v>2.1809359702832776</c:v>
                </c:pt>
                <c:pt idx="1928">
                  <c:v>1.9302576967365912</c:v>
                </c:pt>
                <c:pt idx="1929">
                  <c:v>1.7153980881773716</c:v>
                </c:pt>
                <c:pt idx="1930">
                  <c:v>1.6523180084372537</c:v>
                </c:pt>
                <c:pt idx="1931">
                  <c:v>1.7277083933338488</c:v>
                </c:pt>
                <c:pt idx="1932">
                  <c:v>1.913771754621969</c:v>
                </c:pt>
                <c:pt idx="1933">
                  <c:v>1.913771754621969</c:v>
                </c:pt>
                <c:pt idx="1934">
                  <c:v>1.913771754621969</c:v>
                </c:pt>
                <c:pt idx="1935">
                  <c:v>1.3496008449810759</c:v>
                </c:pt>
                <c:pt idx="1936">
                  <c:v>1.7390764104475824</c:v>
                </c:pt>
                <c:pt idx="1937">
                  <c:v>1.8120164104475815</c:v>
                </c:pt>
                <c:pt idx="1938">
                  <c:v>1.6303731264796397</c:v>
                </c:pt>
                <c:pt idx="1939">
                  <c:v>1.790735821471463</c:v>
                </c:pt>
                <c:pt idx="1940">
                  <c:v>1.790735821471463</c:v>
                </c:pt>
                <c:pt idx="1941">
                  <c:v>1.790735821471463</c:v>
                </c:pt>
                <c:pt idx="1942">
                  <c:v>1.9292234733211373</c:v>
                </c:pt>
                <c:pt idx="1943">
                  <c:v>2.8837721329743911</c:v>
                </c:pt>
                <c:pt idx="1944">
                  <c:v>2.0141030283169563</c:v>
                </c:pt>
                <c:pt idx="1945">
                  <c:v>1.7102667953441824</c:v>
                </c:pt>
                <c:pt idx="1946">
                  <c:v>2.5591054484532521</c:v>
                </c:pt>
                <c:pt idx="1947">
                  <c:v>2.5153045004239871</c:v>
                </c:pt>
                <c:pt idx="1948">
                  <c:v>2.5304455688785517</c:v>
                </c:pt>
                <c:pt idx="1949">
                  <c:v>1.1015373210276778</c:v>
                </c:pt>
                <c:pt idx="1950">
                  <c:v>1.015653277934959</c:v>
                </c:pt>
                <c:pt idx="1951">
                  <c:v>0.56182807579348193</c:v>
                </c:pt>
                <c:pt idx="1952">
                  <c:v>0</c:v>
                </c:pt>
                <c:pt idx="1953">
                  <c:v>0</c:v>
                </c:pt>
                <c:pt idx="1954">
                  <c:v>0</c:v>
                </c:pt>
                <c:pt idx="1955">
                  <c:v>0</c:v>
                </c:pt>
                <c:pt idx="1956">
                  <c:v>0</c:v>
                </c:pt>
                <c:pt idx="1957">
                  <c:v>2.3359498672487433E-2</c:v>
                </c:pt>
                <c:pt idx="1958">
                  <c:v>5.5346811434816345E-2</c:v>
                </c:pt>
                <c:pt idx="1959">
                  <c:v>0</c:v>
                </c:pt>
                <c:pt idx="1960">
                  <c:v>0</c:v>
                </c:pt>
                <c:pt idx="1961">
                  <c:v>0</c:v>
                </c:pt>
                <c:pt idx="1962">
                  <c:v>0</c:v>
                </c:pt>
                <c:pt idx="1963">
                  <c:v>0</c:v>
                </c:pt>
                <c:pt idx="1964">
                  <c:v>0</c:v>
                </c:pt>
                <c:pt idx="1965">
                  <c:v>0</c:v>
                </c:pt>
                <c:pt idx="1966">
                  <c:v>3.3368645014935083E-2</c:v>
                </c:pt>
                <c:pt idx="1967">
                  <c:v>8.5890137087762497E-2</c:v>
                </c:pt>
                <c:pt idx="1968">
                  <c:v>8.5890137087762497E-2</c:v>
                </c:pt>
                <c:pt idx="1969">
                  <c:v>8.5890137087762497E-2</c:v>
                </c:pt>
                <c:pt idx="1970">
                  <c:v>0.31632668418113852</c:v>
                </c:pt>
                <c:pt idx="1971">
                  <c:v>0.54073466323976049</c:v>
                </c:pt>
                <c:pt idx="1972">
                  <c:v>0.15384998002746997</c:v>
                </c:pt>
                <c:pt idx="1973">
                  <c:v>0.15751027984973831</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9.5799304408277663E-2</c:v>
                </c:pt>
                <c:pt idx="2008">
                  <c:v>0.67028282978178311</c:v>
                </c:pt>
                <c:pt idx="2009">
                  <c:v>0.93954468711867634</c:v>
                </c:pt>
                <c:pt idx="2010">
                  <c:v>0.93954468711867634</c:v>
                </c:pt>
                <c:pt idx="2011">
                  <c:v>0.96820456669338029</c:v>
                </c:pt>
                <c:pt idx="2012">
                  <c:v>0.71841937685627499</c:v>
                </c:pt>
                <c:pt idx="2013">
                  <c:v>0.54877836151204207</c:v>
                </c:pt>
                <c:pt idx="2014">
                  <c:v>0.49127237942451174</c:v>
                </c:pt>
                <c:pt idx="2015">
                  <c:v>8.8512575749884803E-2</c:v>
                </c:pt>
                <c:pt idx="2016">
                  <c:v>0</c:v>
                </c:pt>
                <c:pt idx="2017">
                  <c:v>2.9767545592839895E-2</c:v>
                </c:pt>
                <c:pt idx="2018">
                  <c:v>2.9767545592839895E-2</c:v>
                </c:pt>
                <c:pt idx="2019">
                  <c:v>0</c:v>
                </c:pt>
                <c:pt idx="2020">
                  <c:v>0</c:v>
                </c:pt>
                <c:pt idx="2021">
                  <c:v>0</c:v>
                </c:pt>
                <c:pt idx="2022">
                  <c:v>0</c:v>
                </c:pt>
                <c:pt idx="2023">
                  <c:v>0</c:v>
                </c:pt>
                <c:pt idx="2024">
                  <c:v>0</c:v>
                </c:pt>
                <c:pt idx="2025">
                  <c:v>0</c:v>
                </c:pt>
                <c:pt idx="2026">
                  <c:v>0</c:v>
                </c:pt>
                <c:pt idx="2027">
                  <c:v>0</c:v>
                </c:pt>
                <c:pt idx="2028">
                  <c:v>0.22220977223003757</c:v>
                </c:pt>
                <c:pt idx="2029">
                  <c:v>0.44885888997582768</c:v>
                </c:pt>
                <c:pt idx="2030">
                  <c:v>0.98616314127230709</c:v>
                </c:pt>
                <c:pt idx="2031">
                  <c:v>0.98616314127230709</c:v>
                </c:pt>
                <c:pt idx="2032">
                  <c:v>0.98616314127230709</c:v>
                </c:pt>
                <c:pt idx="2033">
                  <c:v>1.2741719960409625</c:v>
                </c:pt>
                <c:pt idx="2034">
                  <c:v>0.78173499085504972</c:v>
                </c:pt>
                <c:pt idx="2035">
                  <c:v>0.81196185740323301</c:v>
                </c:pt>
                <c:pt idx="2036">
                  <c:v>0.19675463625941347</c:v>
                </c:pt>
                <c:pt idx="2037">
                  <c:v>0.19143046470305336</c:v>
                </c:pt>
                <c:pt idx="2038">
                  <c:v>0.19143046470305336</c:v>
                </c:pt>
                <c:pt idx="2039">
                  <c:v>0.16277058512835296</c:v>
                </c:pt>
                <c:pt idx="2040">
                  <c:v>3.2311748782259286E-2</c:v>
                </c:pt>
                <c:pt idx="2041">
                  <c:v>0.13369225185018863</c:v>
                </c:pt>
                <c:pt idx="2042">
                  <c:v>0</c:v>
                </c:pt>
                <c:pt idx="2043">
                  <c:v>0.54634884174663512</c:v>
                </c:pt>
                <c:pt idx="2044">
                  <c:v>0.33480622724243858</c:v>
                </c:pt>
                <c:pt idx="2045">
                  <c:v>0.38386328903521516</c:v>
                </c:pt>
                <c:pt idx="2046">
                  <c:v>0.38386328903521516</c:v>
                </c:pt>
                <c:pt idx="2047">
                  <c:v>9.0758605822923499E-2</c:v>
                </c:pt>
                <c:pt idx="2048">
                  <c:v>1.0278013940644861</c:v>
                </c:pt>
                <c:pt idx="2049">
                  <c:v>0.87119939275565628</c:v>
                </c:pt>
                <c:pt idx="2050">
                  <c:v>1.0785357042585737</c:v>
                </c:pt>
                <c:pt idx="2051">
                  <c:v>1.6291375615954742</c:v>
                </c:pt>
                <c:pt idx="2052">
                  <c:v>1.6291375615954742</c:v>
                </c:pt>
                <c:pt idx="2053">
                  <c:v>1.6291375615954742</c:v>
                </c:pt>
                <c:pt idx="2054">
                  <c:v>1.563289818127295</c:v>
                </c:pt>
                <c:pt idx="2055">
                  <c:v>1.5960636440521334</c:v>
                </c:pt>
                <c:pt idx="2056">
                  <c:v>2.1182410942422187</c:v>
                </c:pt>
                <c:pt idx="2057">
                  <c:v>1.8672359934124252</c:v>
                </c:pt>
                <c:pt idx="2058">
                  <c:v>1.4386674908194692</c:v>
                </c:pt>
                <c:pt idx="2059">
                  <c:v>1.4386674908194692</c:v>
                </c:pt>
                <c:pt idx="2060">
                  <c:v>1.4386674908194692</c:v>
                </c:pt>
                <c:pt idx="2061">
                  <c:v>1.5822815261580381</c:v>
                </c:pt>
                <c:pt idx="2062">
                  <c:v>1.1126675812280133</c:v>
                </c:pt>
                <c:pt idx="2063">
                  <c:v>1.0186161349644287</c:v>
                </c:pt>
                <c:pt idx="2064">
                  <c:v>0.93253048442359798</c:v>
                </c:pt>
                <c:pt idx="2065">
                  <c:v>1.0485333614424626</c:v>
                </c:pt>
                <c:pt idx="2066">
                  <c:v>1.0485333614424626</c:v>
                </c:pt>
                <c:pt idx="2067">
                  <c:v>1.0485333614424626</c:v>
                </c:pt>
                <c:pt idx="2068">
                  <c:v>1.1485168012607261</c:v>
                </c:pt>
                <c:pt idx="2069">
                  <c:v>0.74289084968765451</c:v>
                </c:pt>
                <c:pt idx="2070">
                  <c:v>0.47726446619876128</c:v>
                </c:pt>
                <c:pt idx="2071">
                  <c:v>0.72498026083366796</c:v>
                </c:pt>
                <c:pt idx="2072">
                  <c:v>0.44794334568054595</c:v>
                </c:pt>
                <c:pt idx="2073">
                  <c:v>0.43483574195490959</c:v>
                </c:pt>
                <c:pt idx="2074">
                  <c:v>0.43483574195490959</c:v>
                </c:pt>
                <c:pt idx="2075">
                  <c:v>0.26264726379425696</c:v>
                </c:pt>
                <c:pt idx="2076">
                  <c:v>0.15925070287450538</c:v>
                </c:pt>
                <c:pt idx="2077">
                  <c:v>0.69196548185973583</c:v>
                </c:pt>
                <c:pt idx="2078">
                  <c:v>0.36366141380027628</c:v>
                </c:pt>
                <c:pt idx="2079">
                  <c:v>0</c:v>
                </c:pt>
                <c:pt idx="2080">
                  <c:v>0</c:v>
                </c:pt>
                <c:pt idx="2081">
                  <c:v>0</c:v>
                </c:pt>
                <c:pt idx="2082">
                  <c:v>0</c:v>
                </c:pt>
                <c:pt idx="2083">
                  <c:v>0</c:v>
                </c:pt>
                <c:pt idx="2084">
                  <c:v>0.38894586947935039</c:v>
                </c:pt>
                <c:pt idx="2085">
                  <c:v>0.47259450295588934</c:v>
                </c:pt>
                <c:pt idx="2086">
                  <c:v>1.7140245115236041E-2</c:v>
                </c:pt>
                <c:pt idx="2087">
                  <c:v>1.7140245115236041E-2</c:v>
                </c:pt>
                <c:pt idx="2088">
                  <c:v>1.7140245115236041E-2</c:v>
                </c:pt>
                <c:pt idx="2089">
                  <c:v>0</c:v>
                </c:pt>
                <c:pt idx="2090">
                  <c:v>0</c:v>
                </c:pt>
                <c:pt idx="2091">
                  <c:v>0.29530063776598325</c:v>
                </c:pt>
                <c:pt idx="2092">
                  <c:v>0.40358433935141491</c:v>
                </c:pt>
                <c:pt idx="2093">
                  <c:v>0.23820711287337915</c:v>
                </c:pt>
                <c:pt idx="2094">
                  <c:v>0.23820711287337915</c:v>
                </c:pt>
                <c:pt idx="2095">
                  <c:v>0.23820711287337915</c:v>
                </c:pt>
                <c:pt idx="2096">
                  <c:v>0</c:v>
                </c:pt>
                <c:pt idx="2097">
                  <c:v>0.31037205785284527</c:v>
                </c:pt>
                <c:pt idx="2098">
                  <c:v>9.2317564421744436E-2</c:v>
                </c:pt>
                <c:pt idx="2099">
                  <c:v>1.2993622345456828</c:v>
                </c:pt>
                <c:pt idx="2100">
                  <c:v>1.1476170801524859</c:v>
                </c:pt>
                <c:pt idx="2101">
                  <c:v>1.1189572005777819</c:v>
                </c:pt>
                <c:pt idx="2102">
                  <c:v>1.1611928125826125</c:v>
                </c:pt>
                <c:pt idx="2103">
                  <c:v>1.0172557693416024</c:v>
                </c:pt>
                <c:pt idx="2104">
                  <c:v>1.079465625831677</c:v>
                </c:pt>
                <c:pt idx="2105">
                  <c:v>0.92631137232876526</c:v>
                </c:pt>
                <c:pt idx="2106">
                  <c:v>1.0706775464039318</c:v>
                </c:pt>
                <c:pt idx="2107">
                  <c:v>1.5196774111826059</c:v>
                </c:pt>
                <c:pt idx="2108">
                  <c:v>1.535400828423878</c:v>
                </c:pt>
                <c:pt idx="2109">
                  <c:v>1.535400828423878</c:v>
                </c:pt>
                <c:pt idx="2110">
                  <c:v>1.6524126689694469</c:v>
                </c:pt>
                <c:pt idx="2111">
                  <c:v>1.4164020643970261</c:v>
                </c:pt>
                <c:pt idx="2112">
                  <c:v>0.93272500685768378</c:v>
                </c:pt>
                <c:pt idx="2113">
                  <c:v>0.55112057232418721</c:v>
                </c:pt>
                <c:pt idx="2114">
                  <c:v>0.37612895591195183</c:v>
                </c:pt>
                <c:pt idx="2115">
                  <c:v>0.37612895591195183</c:v>
                </c:pt>
                <c:pt idx="2116">
                  <c:v>0.37612895591195183</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0.19167459478453353</c:v>
                </c:pt>
                <c:pt idx="2150">
                  <c:v>0.19167459478453353</c:v>
                </c:pt>
                <c:pt idx="2151">
                  <c:v>0.19167459478453353</c:v>
                </c:pt>
                <c:pt idx="2152">
                  <c:v>0</c:v>
                </c:pt>
                <c:pt idx="2153">
                  <c:v>0.61023313130835533</c:v>
                </c:pt>
                <c:pt idx="2154">
                  <c:v>0.496521044925192</c:v>
                </c:pt>
                <c:pt idx="2155">
                  <c:v>0.47296494283599699</c:v>
                </c:pt>
                <c:pt idx="2156">
                  <c:v>7.0649547518144118E-2</c:v>
                </c:pt>
                <c:pt idx="2157">
                  <c:v>7.0649547518144118E-2</c:v>
                </c:pt>
                <c:pt idx="2158">
                  <c:v>7.0649547518144118E-2</c:v>
                </c:pt>
                <c:pt idx="2159">
                  <c:v>0</c:v>
                </c:pt>
                <c:pt idx="2160">
                  <c:v>0</c:v>
                </c:pt>
                <c:pt idx="2161">
                  <c:v>0</c:v>
                </c:pt>
                <c:pt idx="2162">
                  <c:v>0</c:v>
                </c:pt>
                <c:pt idx="2163">
                  <c:v>0.58804029988860762</c:v>
                </c:pt>
                <c:pt idx="2164">
                  <c:v>0.60161603231873073</c:v>
                </c:pt>
                <c:pt idx="2165">
                  <c:v>0.54423935185933914</c:v>
                </c:pt>
                <c:pt idx="2166">
                  <c:v>1.1552223740601129</c:v>
                </c:pt>
                <c:pt idx="2167">
                  <c:v>1.3066862814595588</c:v>
                </c:pt>
                <c:pt idx="2168">
                  <c:v>1.50183094088489</c:v>
                </c:pt>
                <c:pt idx="2169">
                  <c:v>1.4075988937667994</c:v>
                </c:pt>
                <c:pt idx="2170">
                  <c:v>1.0590709425161329</c:v>
                </c:pt>
                <c:pt idx="2171">
                  <c:v>1.0590709425161329</c:v>
                </c:pt>
                <c:pt idx="2172">
                  <c:v>1.0590709425161329</c:v>
                </c:pt>
                <c:pt idx="2173">
                  <c:v>1.361520479089382</c:v>
                </c:pt>
                <c:pt idx="2174">
                  <c:v>1.4407948678136258</c:v>
                </c:pt>
                <c:pt idx="2175">
                  <c:v>1.147061356009381</c:v>
                </c:pt>
                <c:pt idx="2176">
                  <c:v>1.1901108651959511</c:v>
                </c:pt>
                <c:pt idx="2177">
                  <c:v>1.0372733769507541</c:v>
                </c:pt>
                <c:pt idx="2178">
                  <c:v>1.0372733769507541</c:v>
                </c:pt>
                <c:pt idx="2179">
                  <c:v>1.0372733769507541</c:v>
                </c:pt>
                <c:pt idx="2180">
                  <c:v>0.66968622245869724</c:v>
                </c:pt>
                <c:pt idx="2181">
                  <c:v>0.80952810597230851</c:v>
                </c:pt>
                <c:pt idx="2182">
                  <c:v>1.0949651753900405</c:v>
                </c:pt>
                <c:pt idx="2183">
                  <c:v>1.0593290209474162</c:v>
                </c:pt>
                <c:pt idx="2184">
                  <c:v>1.0593290209474162</c:v>
                </c:pt>
                <c:pt idx="2185">
                  <c:v>1.0593290209474162</c:v>
                </c:pt>
                <c:pt idx="2186">
                  <c:v>1.0593290209474162</c:v>
                </c:pt>
                <c:pt idx="2187">
                  <c:v>0.97265273562120669</c:v>
                </c:pt>
                <c:pt idx="2188">
                  <c:v>0.74129872645934825</c:v>
                </c:pt>
                <c:pt idx="2189">
                  <c:v>1.0399818402786352</c:v>
                </c:pt>
                <c:pt idx="2190">
                  <c:v>0.39488412832138309</c:v>
                </c:pt>
                <c:pt idx="2191">
                  <c:v>0.41572412832138284</c:v>
                </c:pt>
                <c:pt idx="2192">
                  <c:v>0.41572412832138284</c:v>
                </c:pt>
                <c:pt idx="2193">
                  <c:v>0.38599257571969758</c:v>
                </c:pt>
                <c:pt idx="2194">
                  <c:v>0.50420196472128964</c:v>
                </c:pt>
                <c:pt idx="2195">
                  <c:v>0.43064490080501372</c:v>
                </c:pt>
                <c:pt idx="2196">
                  <c:v>7.5003030379765079E-2</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0.24537347521669517</c:v>
                </c:pt>
                <c:pt idx="2210">
                  <c:v>0.45697026977889976</c:v>
                </c:pt>
                <c:pt idx="2211">
                  <c:v>0.40183879854857807</c:v>
                </c:pt>
                <c:pt idx="2212">
                  <c:v>0.61489785739675185</c:v>
                </c:pt>
                <c:pt idx="2213">
                  <c:v>0.61489785739675185</c:v>
                </c:pt>
                <c:pt idx="2214">
                  <c:v>0.61489785739675185</c:v>
                </c:pt>
                <c:pt idx="2215">
                  <c:v>0.89514743323507773</c:v>
                </c:pt>
                <c:pt idx="2216">
                  <c:v>0.75048307723173835</c:v>
                </c:pt>
                <c:pt idx="2217">
                  <c:v>0.38216670028702282</c:v>
                </c:pt>
                <c:pt idx="2218">
                  <c:v>0.63146209681483967</c:v>
                </c:pt>
                <c:pt idx="2219">
                  <c:v>0.61860889913119621</c:v>
                </c:pt>
                <c:pt idx="2220">
                  <c:v>0.61860889913119621</c:v>
                </c:pt>
                <c:pt idx="2221">
                  <c:v>0.61860889913119621</c:v>
                </c:pt>
                <c:pt idx="2222">
                  <c:v>0.50506595546056943</c:v>
                </c:pt>
                <c:pt idx="2223">
                  <c:v>0.91414105095615028</c:v>
                </c:pt>
                <c:pt idx="2224">
                  <c:v>0.91803103613330705</c:v>
                </c:pt>
                <c:pt idx="2225">
                  <c:v>1.319951116611449</c:v>
                </c:pt>
                <c:pt idx="2226">
                  <c:v>1.9032886060666137</c:v>
                </c:pt>
                <c:pt idx="2227">
                  <c:v>1.9032886060666137</c:v>
                </c:pt>
                <c:pt idx="2228">
                  <c:v>1.8501835350899469</c:v>
                </c:pt>
                <c:pt idx="2229">
                  <c:v>1.5058867654944876</c:v>
                </c:pt>
                <c:pt idx="2230">
                  <c:v>1.4418704483671547</c:v>
                </c:pt>
                <c:pt idx="2231">
                  <c:v>1.4423375207293461</c:v>
                </c:pt>
                <c:pt idx="2232">
                  <c:v>1.2855892929919115</c:v>
                </c:pt>
                <c:pt idx="2233">
                  <c:v>1.2737754714048179</c:v>
                </c:pt>
                <c:pt idx="2234">
                  <c:v>1.2901154932437926</c:v>
                </c:pt>
                <c:pt idx="2235">
                  <c:v>1.2901154932437926</c:v>
                </c:pt>
                <c:pt idx="2236">
                  <c:v>0.98402666344188106</c:v>
                </c:pt>
                <c:pt idx="2237">
                  <c:v>0.75797581924277679</c:v>
                </c:pt>
                <c:pt idx="2238">
                  <c:v>0.49854905619149292</c:v>
                </c:pt>
                <c:pt idx="2239">
                  <c:v>0.80856963207925858</c:v>
                </c:pt>
                <c:pt idx="2240">
                  <c:v>0.80584589122874917</c:v>
                </c:pt>
                <c:pt idx="2241">
                  <c:v>0.80584589122874917</c:v>
                </c:pt>
                <c:pt idx="2242">
                  <c:v>0.80584589122874917</c:v>
                </c:pt>
                <c:pt idx="2243">
                  <c:v>0.78047778128654244</c:v>
                </c:pt>
                <c:pt idx="2244">
                  <c:v>1.0017233402088657</c:v>
                </c:pt>
                <c:pt idx="2245">
                  <c:v>0.85903249600976395</c:v>
                </c:pt>
                <c:pt idx="2246">
                  <c:v>0.76372339256230504</c:v>
                </c:pt>
                <c:pt idx="2247">
                  <c:v>0.59367373940379764</c:v>
                </c:pt>
                <c:pt idx="2248">
                  <c:v>0.59367373940379764</c:v>
                </c:pt>
                <c:pt idx="2249">
                  <c:v>0.59367373940379764</c:v>
                </c:pt>
                <c:pt idx="2250">
                  <c:v>0.52073373940379497</c:v>
                </c:pt>
                <c:pt idx="2251">
                  <c:v>0.91685383710446189</c:v>
                </c:pt>
                <c:pt idx="2252">
                  <c:v>1.1337306291842353</c:v>
                </c:pt>
                <c:pt idx="2253">
                  <c:v>1.0066358292574833</c:v>
                </c:pt>
                <c:pt idx="2254">
                  <c:v>1.3286112376636936</c:v>
                </c:pt>
                <c:pt idx="2255">
                  <c:v>1.3286112376636936</c:v>
                </c:pt>
                <c:pt idx="2256">
                  <c:v>1.2924997893995602</c:v>
                </c:pt>
                <c:pt idx="2257">
                  <c:v>0.82393234575365781</c:v>
                </c:pt>
                <c:pt idx="2258">
                  <c:v>0.52979867005474546</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0.33522936789215763</c:v>
                </c:pt>
                <c:pt idx="2356">
                  <c:v>0.57895206288397461</c:v>
                </c:pt>
                <c:pt idx="2357">
                  <c:v>0</c:v>
                </c:pt>
                <c:pt idx="2358">
                  <c:v>3.427265065012719E-2</c:v>
                </c:pt>
                <c:pt idx="2359">
                  <c:v>0.19825745165764985</c:v>
                </c:pt>
                <c:pt idx="2360">
                  <c:v>0.19825745165764985</c:v>
                </c:pt>
                <c:pt idx="2361">
                  <c:v>0.19825745165764985</c:v>
                </c:pt>
                <c:pt idx="2362">
                  <c:v>6.0242853519678619E-2</c:v>
                </c:pt>
                <c:pt idx="2363">
                  <c:v>9.1208490972157108E-2</c:v>
                </c:pt>
                <c:pt idx="2364">
                  <c:v>9.9037608717946313E-2</c:v>
                </c:pt>
                <c:pt idx="2365">
                  <c:v>0.32039692933328823</c:v>
                </c:pt>
                <c:pt idx="2366">
                  <c:v>0.28385286127382869</c:v>
                </c:pt>
                <c:pt idx="2367">
                  <c:v>0.28385286127382869</c:v>
                </c:pt>
                <c:pt idx="2368">
                  <c:v>0.28385286127382869</c:v>
                </c:pt>
                <c:pt idx="2369">
                  <c:v>0.19083263877173806</c:v>
                </c:pt>
                <c:pt idx="2370">
                  <c:v>0.67797793713686616</c:v>
                </c:pt>
                <c:pt idx="2371">
                  <c:v>0.90011422246308115</c:v>
                </c:pt>
                <c:pt idx="2372">
                  <c:v>1.51818377212469</c:v>
                </c:pt>
                <c:pt idx="2373">
                  <c:v>1.1401799893979145</c:v>
                </c:pt>
                <c:pt idx="2374">
                  <c:v>1.0963790413686461</c:v>
                </c:pt>
                <c:pt idx="2375">
                  <c:v>1.0643156022884028</c:v>
                </c:pt>
                <c:pt idx="2376">
                  <c:v>1.1739892367742435</c:v>
                </c:pt>
                <c:pt idx="2377">
                  <c:v>1.1969241490328102</c:v>
                </c:pt>
                <c:pt idx="2378">
                  <c:v>1.2928241060343666</c:v>
                </c:pt>
                <c:pt idx="2379">
                  <c:v>1.3721520689036346</c:v>
                </c:pt>
                <c:pt idx="2380">
                  <c:v>1.508856358255219</c:v>
                </c:pt>
                <c:pt idx="2381">
                  <c:v>1.508856358255219</c:v>
                </c:pt>
                <c:pt idx="2382">
                  <c:v>1.4931329410139469</c:v>
                </c:pt>
                <c:pt idx="2383">
                  <c:v>1.6702423859686881</c:v>
                </c:pt>
                <c:pt idx="2384">
                  <c:v>1.781211634598062</c:v>
                </c:pt>
                <c:pt idx="2385">
                  <c:v>2.1416893453453483</c:v>
                </c:pt>
                <c:pt idx="2386">
                  <c:v>2.1119278937475521</c:v>
                </c:pt>
                <c:pt idx="2387">
                  <c:v>2.3473541463528669</c:v>
                </c:pt>
                <c:pt idx="2388">
                  <c:v>2.3473541463528669</c:v>
                </c:pt>
                <c:pt idx="2389">
                  <c:v>2.3473541463528669</c:v>
                </c:pt>
                <c:pt idx="2390">
                  <c:v>2.5389921188673163</c:v>
                </c:pt>
                <c:pt idx="2391">
                  <c:v>1.9418916084213436</c:v>
                </c:pt>
                <c:pt idx="2392">
                  <c:v>1.9604446371662974</c:v>
                </c:pt>
                <c:pt idx="2393">
                  <c:v>1.6911789604487524</c:v>
                </c:pt>
                <c:pt idx="2394">
                  <c:v>1.2239371031118509</c:v>
                </c:pt>
                <c:pt idx="2395">
                  <c:v>1.2239371031118509</c:v>
                </c:pt>
                <c:pt idx="2396">
                  <c:v>1.2239371031118509</c:v>
                </c:pt>
                <c:pt idx="2397">
                  <c:v>0.3811652118440918</c:v>
                </c:pt>
                <c:pt idx="2398">
                  <c:v>0.2096265587350139</c:v>
                </c:pt>
                <c:pt idx="2399">
                  <c:v>0</c:v>
                </c:pt>
                <c:pt idx="2400">
                  <c:v>0</c:v>
                </c:pt>
                <c:pt idx="2401">
                  <c:v>0</c:v>
                </c:pt>
                <c:pt idx="2402">
                  <c:v>0</c:v>
                </c:pt>
                <c:pt idx="2403">
                  <c:v>0</c:v>
                </c:pt>
                <c:pt idx="2404">
                  <c:v>6.0605145192329957E-2</c:v>
                </c:pt>
                <c:pt idx="2405">
                  <c:v>0.43072996288793419</c:v>
                </c:pt>
                <c:pt idx="2406">
                  <c:v>0.60358682483991899</c:v>
                </c:pt>
                <c:pt idx="2407">
                  <c:v>0.22260910216800411</c:v>
                </c:pt>
                <c:pt idx="2408">
                  <c:v>0.58685705504991148</c:v>
                </c:pt>
                <c:pt idx="2409">
                  <c:v>0.62448948050970543</c:v>
                </c:pt>
                <c:pt idx="2410">
                  <c:v>0.69123378226858989</c:v>
                </c:pt>
                <c:pt idx="2411">
                  <c:v>0.52341980002147537</c:v>
                </c:pt>
                <c:pt idx="2412">
                  <c:v>0.73923264119167342</c:v>
                </c:pt>
                <c:pt idx="2413">
                  <c:v>0.90989011634851025</c:v>
                </c:pt>
                <c:pt idx="2414">
                  <c:v>1.5218876886715655</c:v>
                </c:pt>
                <c:pt idx="2415">
                  <c:v>1.6253713204774627</c:v>
                </c:pt>
                <c:pt idx="2416">
                  <c:v>1.6253713204774627</c:v>
                </c:pt>
                <c:pt idx="2417">
                  <c:v>1.6253713204774627</c:v>
                </c:pt>
                <c:pt idx="2418">
                  <c:v>1.9814232248335806</c:v>
                </c:pt>
                <c:pt idx="2419">
                  <c:v>2.1737675035167463</c:v>
                </c:pt>
                <c:pt idx="2420">
                  <c:v>2.3939264576580577</c:v>
                </c:pt>
                <c:pt idx="2421">
                  <c:v>2.2581339013039674</c:v>
                </c:pt>
                <c:pt idx="2422">
                  <c:v>2.6962087612091032</c:v>
                </c:pt>
                <c:pt idx="2423">
                  <c:v>2.6962087612091032</c:v>
                </c:pt>
                <c:pt idx="2424">
                  <c:v>2.6962087612091032</c:v>
                </c:pt>
                <c:pt idx="2425">
                  <c:v>2.8742299391613404</c:v>
                </c:pt>
                <c:pt idx="2426">
                  <c:v>2.7644515085543571</c:v>
                </c:pt>
                <c:pt idx="2427">
                  <c:v>3.2174630202597267</c:v>
                </c:pt>
                <c:pt idx="2428">
                  <c:v>3.1424013723365594</c:v>
                </c:pt>
                <c:pt idx="2429">
                  <c:v>3.5102943475181174</c:v>
                </c:pt>
                <c:pt idx="2430">
                  <c:v>3.5102943475181174</c:v>
                </c:pt>
                <c:pt idx="2431">
                  <c:v>3.5102943475181174</c:v>
                </c:pt>
                <c:pt idx="2432">
                  <c:v>3.4119900569565651</c:v>
                </c:pt>
                <c:pt idx="2433">
                  <c:v>3.4501655320145339</c:v>
                </c:pt>
                <c:pt idx="2434">
                  <c:v>3.6914435711807378</c:v>
                </c:pt>
                <c:pt idx="2435">
                  <c:v>4.2702395828613984</c:v>
                </c:pt>
                <c:pt idx="2436">
                  <c:v>4.5872004597813945</c:v>
                </c:pt>
                <c:pt idx="2437">
                  <c:v>4.5538668152298936</c:v>
                </c:pt>
                <c:pt idx="2438">
                  <c:v>4.5538668152298936</c:v>
                </c:pt>
                <c:pt idx="2439">
                  <c:v>4.6065285435468883</c:v>
                </c:pt>
                <c:pt idx="2440">
                  <c:v>4.5020381498427113</c:v>
                </c:pt>
                <c:pt idx="2441">
                  <c:v>4.6270781498427134</c:v>
                </c:pt>
                <c:pt idx="2442">
                  <c:v>4.2703462193668376</c:v>
                </c:pt>
                <c:pt idx="2443">
                  <c:v>4.4079712765938126</c:v>
                </c:pt>
                <c:pt idx="2444">
                  <c:v>4.4079712765938126</c:v>
                </c:pt>
                <c:pt idx="2445">
                  <c:v>4.4079712765938126</c:v>
                </c:pt>
                <c:pt idx="2446">
                  <c:v>4.3486442517753616</c:v>
                </c:pt>
                <c:pt idx="2447">
                  <c:v>4.3773343761147672</c:v>
                </c:pt>
                <c:pt idx="2448">
                  <c:v>3.6860438317379334</c:v>
                </c:pt>
                <c:pt idx="2449">
                  <c:v>3.5699119155034271</c:v>
                </c:pt>
                <c:pt idx="2450">
                  <c:v>3.3500320463870104</c:v>
                </c:pt>
                <c:pt idx="2451">
                  <c:v>3.3500320463870104</c:v>
                </c:pt>
                <c:pt idx="2452">
                  <c:v>3.3500320463870104</c:v>
                </c:pt>
                <c:pt idx="2453">
                  <c:v>2.8918750542894553</c:v>
                </c:pt>
                <c:pt idx="2454">
                  <c:v>3.4237413723365595</c:v>
                </c:pt>
                <c:pt idx="2455">
                  <c:v>3.7156342309328583</c:v>
                </c:pt>
                <c:pt idx="2456">
                  <c:v>3.847179672059962</c:v>
                </c:pt>
                <c:pt idx="2457">
                  <c:v>3.9309649835134586</c:v>
                </c:pt>
                <c:pt idx="2458">
                  <c:v>3.9309649835134586</c:v>
                </c:pt>
                <c:pt idx="2459">
                  <c:v>3.9309649835134586</c:v>
                </c:pt>
                <c:pt idx="2460">
                  <c:v>4.3291584834393042</c:v>
                </c:pt>
                <c:pt idx="2461">
                  <c:v>3.9453033617670084</c:v>
                </c:pt>
                <c:pt idx="2462">
                  <c:v>3.5019711694670068</c:v>
                </c:pt>
                <c:pt idx="2463">
                  <c:v>3.503944681271248</c:v>
                </c:pt>
                <c:pt idx="2464">
                  <c:v>3.7452647336246869</c:v>
                </c:pt>
                <c:pt idx="2465">
                  <c:v>3.8183648313253524</c:v>
                </c:pt>
                <c:pt idx="2466">
                  <c:v>3.7609881508659608</c:v>
                </c:pt>
                <c:pt idx="2467">
                  <c:v>1.7741799295435143</c:v>
                </c:pt>
                <c:pt idx="2468">
                  <c:v>2.3142002829291748</c:v>
                </c:pt>
                <c:pt idx="2469">
                  <c:v>2.3310495889034435</c:v>
                </c:pt>
                <c:pt idx="2470">
                  <c:v>2.763173925617</c:v>
                </c:pt>
                <c:pt idx="2471">
                  <c:v>2.990911557834135</c:v>
                </c:pt>
                <c:pt idx="2472">
                  <c:v>3.0079051805466648</c:v>
                </c:pt>
                <c:pt idx="2473">
                  <c:v>3.0079051805466648</c:v>
                </c:pt>
                <c:pt idx="2474">
                  <c:v>2.3432284315802114</c:v>
                </c:pt>
                <c:pt idx="2475">
                  <c:v>2.6027155468260794</c:v>
                </c:pt>
                <c:pt idx="2476">
                  <c:v>2.5714555468260762</c:v>
                </c:pt>
                <c:pt idx="2477">
                  <c:v>2.5965292942207654</c:v>
                </c:pt>
                <c:pt idx="2478">
                  <c:v>2.7641438400052962</c:v>
                </c:pt>
                <c:pt idx="2479">
                  <c:v>2.7641438400052962</c:v>
                </c:pt>
                <c:pt idx="2480">
                  <c:v>2.7641438400052962</c:v>
                </c:pt>
                <c:pt idx="2481">
                  <c:v>2.5343112955295943</c:v>
                </c:pt>
                <c:pt idx="2482">
                  <c:v>2.6144916881803475</c:v>
                </c:pt>
                <c:pt idx="2483">
                  <c:v>2.6116140821399298</c:v>
                </c:pt>
                <c:pt idx="2484">
                  <c:v>2.2621794709136012</c:v>
                </c:pt>
                <c:pt idx="2485">
                  <c:v>2.0010945651992138</c:v>
                </c:pt>
                <c:pt idx="2486">
                  <c:v>2.0010945651992138</c:v>
                </c:pt>
                <c:pt idx="2487">
                  <c:v>2.0010945651992138</c:v>
                </c:pt>
                <c:pt idx="2488">
                  <c:v>2.2189646383951498</c:v>
                </c:pt>
                <c:pt idx="2489">
                  <c:v>2.4348936645224342</c:v>
                </c:pt>
                <c:pt idx="2490">
                  <c:v>2.4686948948280971</c:v>
                </c:pt>
                <c:pt idx="2491">
                  <c:v>1.913903212974077</c:v>
                </c:pt>
                <c:pt idx="2492">
                  <c:v>1.493359706504048</c:v>
                </c:pt>
                <c:pt idx="2493">
                  <c:v>1.493359706504048</c:v>
                </c:pt>
                <c:pt idx="2494">
                  <c:v>1.493359706504048</c:v>
                </c:pt>
                <c:pt idx="2495">
                  <c:v>0.96202182318816654</c:v>
                </c:pt>
                <c:pt idx="2496">
                  <c:v>0.92095759422836565</c:v>
                </c:pt>
                <c:pt idx="2497">
                  <c:v>0.97093664619909603</c:v>
                </c:pt>
                <c:pt idx="2498">
                  <c:v>0.86850881185042894</c:v>
                </c:pt>
                <c:pt idx="2499">
                  <c:v>0.6529140447275239</c:v>
                </c:pt>
                <c:pt idx="2500">
                  <c:v>0.72522733286595553</c:v>
                </c:pt>
                <c:pt idx="2501">
                  <c:v>0.72522733286595553</c:v>
                </c:pt>
                <c:pt idx="2502">
                  <c:v>1.0517830510738975</c:v>
                </c:pt>
                <c:pt idx="2503">
                  <c:v>1.5939994684747809</c:v>
                </c:pt>
                <c:pt idx="2504">
                  <c:v>2.0992724841313724</c:v>
                </c:pt>
                <c:pt idx="2505">
                  <c:v>3.1378857925415424</c:v>
                </c:pt>
                <c:pt idx="2506">
                  <c:v>3.3106477284085862</c:v>
                </c:pt>
                <c:pt idx="2507">
                  <c:v>3.3106477284085862</c:v>
                </c:pt>
                <c:pt idx="2508">
                  <c:v>3.3106477284085862</c:v>
                </c:pt>
                <c:pt idx="2509">
                  <c:v>3.4269392389039872</c:v>
                </c:pt>
                <c:pt idx="2510">
                  <c:v>3.9270992389039883</c:v>
                </c:pt>
                <c:pt idx="2511">
                  <c:v>4.031287780762014</c:v>
                </c:pt>
                <c:pt idx="2512">
                  <c:v>3.6617347532270337</c:v>
                </c:pt>
                <c:pt idx="2513">
                  <c:v>3.6434970936232176</c:v>
                </c:pt>
                <c:pt idx="2514">
                  <c:v>3.6434970936232176</c:v>
                </c:pt>
                <c:pt idx="2515">
                  <c:v>3.6434970936232176</c:v>
                </c:pt>
                <c:pt idx="2516">
                  <c:v>3.2865162690566478</c:v>
                </c:pt>
                <c:pt idx="2517">
                  <c:v>3.3857093763317501</c:v>
                </c:pt>
                <c:pt idx="2518">
                  <c:v>3.2656476237017245</c:v>
                </c:pt>
                <c:pt idx="2519">
                  <c:v>3.0442806643250648</c:v>
                </c:pt>
                <c:pt idx="2520">
                  <c:v>3.1141662768107956</c:v>
                </c:pt>
                <c:pt idx="2521">
                  <c:v>3.1141662768107956</c:v>
                </c:pt>
                <c:pt idx="2522">
                  <c:v>3.1141662768107956</c:v>
                </c:pt>
                <c:pt idx="2523">
                  <c:v>3.1135756420254239</c:v>
                </c:pt>
                <c:pt idx="2524">
                  <c:v>2.9628846276776599</c:v>
                </c:pt>
                <c:pt idx="2525">
                  <c:v>2.936470016451338</c:v>
                </c:pt>
                <c:pt idx="2526">
                  <c:v>3.1699043163982736</c:v>
                </c:pt>
                <c:pt idx="2527">
                  <c:v>2.9921622234709311</c:v>
                </c:pt>
                <c:pt idx="2528">
                  <c:v>2.9921622234709311</c:v>
                </c:pt>
                <c:pt idx="2529">
                  <c:v>2.8580539436505674</c:v>
                </c:pt>
                <c:pt idx="2530">
                  <c:v>3.2047421047824862</c:v>
                </c:pt>
                <c:pt idx="2531">
                  <c:v>3.021412032796519</c:v>
                </c:pt>
                <c:pt idx="2532">
                  <c:v>3.0989762654758053</c:v>
                </c:pt>
                <c:pt idx="2533">
                  <c:v>3.5594569646876266</c:v>
                </c:pt>
                <c:pt idx="2534">
                  <c:v>3.5156572264547918</c:v>
                </c:pt>
                <c:pt idx="2535">
                  <c:v>3.5477206655350386</c:v>
                </c:pt>
                <c:pt idx="2536">
                  <c:v>3.5477206655350386</c:v>
                </c:pt>
                <c:pt idx="2537">
                  <c:v>3.6571722688589183</c:v>
                </c:pt>
                <c:pt idx="2538">
                  <c:v>4.1307446955393914</c:v>
                </c:pt>
                <c:pt idx="2539">
                  <c:v>4.7505086719803451</c:v>
                </c:pt>
                <c:pt idx="2540">
                  <c:v>4.1769738120752145</c:v>
                </c:pt>
                <c:pt idx="2541">
                  <c:v>3.9699643278553935</c:v>
                </c:pt>
                <c:pt idx="2542">
                  <c:v>3.9699643278553935</c:v>
                </c:pt>
                <c:pt idx="2543">
                  <c:v>3.9699643278553935</c:v>
                </c:pt>
                <c:pt idx="2544">
                  <c:v>3.7587230059312162</c:v>
                </c:pt>
                <c:pt idx="2545">
                  <c:v>3.6923247311745619</c:v>
                </c:pt>
                <c:pt idx="2546">
                  <c:v>3.5461675558399897</c:v>
                </c:pt>
                <c:pt idx="2547">
                  <c:v>3.6481092299398732</c:v>
                </c:pt>
                <c:pt idx="2548">
                  <c:v>3.6863209891140833</c:v>
                </c:pt>
                <c:pt idx="2549">
                  <c:v>3.6863209891140833</c:v>
                </c:pt>
                <c:pt idx="2550">
                  <c:v>3.6863209891140833</c:v>
                </c:pt>
                <c:pt idx="2551">
                  <c:v>3.8128595375162924</c:v>
                </c:pt>
                <c:pt idx="2552">
                  <c:v>3.2806606631150963</c:v>
                </c:pt>
                <c:pt idx="2553">
                  <c:v>3.1153063529210065</c:v>
                </c:pt>
                <c:pt idx="2554">
                  <c:v>3.3844067063066774</c:v>
                </c:pt>
                <c:pt idx="2555">
                  <c:v>3.0926467063066809</c:v>
                </c:pt>
                <c:pt idx="2556">
                  <c:v>3.0926467063066809</c:v>
                </c:pt>
                <c:pt idx="2557">
                  <c:v>3.0926467063066809</c:v>
                </c:pt>
                <c:pt idx="2558">
                  <c:v>3.3562425485767022</c:v>
                </c:pt>
                <c:pt idx="2559">
                  <c:v>3.3973161226949564</c:v>
                </c:pt>
                <c:pt idx="2560">
                  <c:v>3.4361051488222358</c:v>
                </c:pt>
                <c:pt idx="2561">
                  <c:v>3.3378221259677474</c:v>
                </c:pt>
                <c:pt idx="2562">
                  <c:v>2.8668157555672096</c:v>
                </c:pt>
                <c:pt idx="2563">
                  <c:v>2.8668157555672096</c:v>
                </c:pt>
                <c:pt idx="2564">
                  <c:v>2.8307043073030798</c:v>
                </c:pt>
                <c:pt idx="2565">
                  <c:v>3.169588300042907</c:v>
                </c:pt>
                <c:pt idx="2566">
                  <c:v>3.685600504221302</c:v>
                </c:pt>
                <c:pt idx="2567">
                  <c:v>3.8562369727845223</c:v>
                </c:pt>
                <c:pt idx="2568">
                  <c:v>3.6919233231528068</c:v>
                </c:pt>
                <c:pt idx="2569">
                  <c:v>3.8791755927729881</c:v>
                </c:pt>
                <c:pt idx="2570">
                  <c:v>3.8791755927729881</c:v>
                </c:pt>
                <c:pt idx="2571">
                  <c:v>3.8791755927729881</c:v>
                </c:pt>
                <c:pt idx="2572">
                  <c:v>4.0567523623684494</c:v>
                </c:pt>
                <c:pt idx="2573">
                  <c:v>4.4320224081777013</c:v>
                </c:pt>
                <c:pt idx="2574">
                  <c:v>4.2911187458573465</c:v>
                </c:pt>
                <c:pt idx="2575">
                  <c:v>4.2145451816996768</c:v>
                </c:pt>
                <c:pt idx="2576">
                  <c:v>4.2325152144205695</c:v>
                </c:pt>
                <c:pt idx="2577">
                  <c:v>4.2325152144205695</c:v>
                </c:pt>
                <c:pt idx="2578">
                  <c:v>4.2325152144205695</c:v>
                </c:pt>
                <c:pt idx="2579">
                  <c:v>4.14432892255018</c:v>
                </c:pt>
                <c:pt idx="2580">
                  <c:v>3.7357383389082699</c:v>
                </c:pt>
                <c:pt idx="2581">
                  <c:v>3.1927609922150744</c:v>
                </c:pt>
                <c:pt idx="2582">
                  <c:v>3.7243463155469598</c:v>
                </c:pt>
                <c:pt idx="2583">
                  <c:v>4.0823965576815873</c:v>
                </c:pt>
                <c:pt idx="2584">
                  <c:v>4.0823965576815873</c:v>
                </c:pt>
                <c:pt idx="2585">
                  <c:v>4.0823965576815873</c:v>
                </c:pt>
                <c:pt idx="2586">
                  <c:v>4.3560269306997945</c:v>
                </c:pt>
                <c:pt idx="2587">
                  <c:v>4.8786965315048718</c:v>
                </c:pt>
                <c:pt idx="2588">
                  <c:v>4.6250164344144942</c:v>
                </c:pt>
                <c:pt idx="2589">
                  <c:v>4.8804497030687592</c:v>
                </c:pt>
                <c:pt idx="2590">
                  <c:v>5.1046784773894629</c:v>
                </c:pt>
                <c:pt idx="2591">
                  <c:v>5.1046784773894629</c:v>
                </c:pt>
                <c:pt idx="2592">
                  <c:v>5.0713448328379584</c:v>
                </c:pt>
                <c:pt idx="2593">
                  <c:v>4.6507478550387376</c:v>
                </c:pt>
                <c:pt idx="2594">
                  <c:v>5.1191728916367012</c:v>
                </c:pt>
                <c:pt idx="2595">
                  <c:v>5.1069501018158512</c:v>
                </c:pt>
                <c:pt idx="2596">
                  <c:v>5.3993141044335289</c:v>
                </c:pt>
                <c:pt idx="2597">
                  <c:v>5.347778586434071</c:v>
                </c:pt>
                <c:pt idx="2598">
                  <c:v>5.3307849637215412</c:v>
                </c:pt>
                <c:pt idx="2599">
                  <c:v>5.3307849637215412</c:v>
                </c:pt>
                <c:pt idx="2600">
                  <c:v>4.6992792203522278</c:v>
                </c:pt>
                <c:pt idx="2601">
                  <c:v>5.0808798355050619</c:v>
                </c:pt>
                <c:pt idx="2602">
                  <c:v>5.0246904048486414</c:v>
                </c:pt>
                <c:pt idx="2603">
                  <c:v>5.298920961103871</c:v>
                </c:pt>
                <c:pt idx="2604">
                  <c:v>5.0496121967437517</c:v>
                </c:pt>
                <c:pt idx="2605">
                  <c:v>5.0496121967437517</c:v>
                </c:pt>
                <c:pt idx="2606">
                  <c:v>5.0496121967437517</c:v>
                </c:pt>
                <c:pt idx="2607">
                  <c:v>5.0496121967437517</c:v>
                </c:pt>
                <c:pt idx="2608">
                  <c:v>4.9975121967437524</c:v>
                </c:pt>
                <c:pt idx="2609">
                  <c:v>4.9337841915084084</c:v>
                </c:pt>
                <c:pt idx="2610">
                  <c:v>5.081495296264702</c:v>
                </c:pt>
                <c:pt idx="2611">
                  <c:v>4.9029819676974817</c:v>
                </c:pt>
                <c:pt idx="2612">
                  <c:v>4.9029819676974817</c:v>
                </c:pt>
                <c:pt idx="2613">
                  <c:v>4.9029819676974817</c:v>
                </c:pt>
                <c:pt idx="2614">
                  <c:v>5.7750842700385547</c:v>
                </c:pt>
                <c:pt idx="2615">
                  <c:v>5.8640246103358677</c:v>
                </c:pt>
                <c:pt idx="2616">
                  <c:v>3.8389269709150469</c:v>
                </c:pt>
                <c:pt idx="2617">
                  <c:v>3.4885758989828979</c:v>
                </c:pt>
                <c:pt idx="2618">
                  <c:v>4.2052842052504786</c:v>
                </c:pt>
                <c:pt idx="2619">
                  <c:v>4.188944183411504</c:v>
                </c:pt>
                <c:pt idx="2620">
                  <c:v>4.1719505606989742</c:v>
                </c:pt>
                <c:pt idx="2621">
                  <c:v>4.1284566431556335</c:v>
                </c:pt>
                <c:pt idx="2622">
                  <c:v>4.5375104016381229</c:v>
                </c:pt>
                <c:pt idx="2623">
                  <c:v>4.3280602997420594</c:v>
                </c:pt>
                <c:pt idx="2624">
                  <c:v>4.9254418049032616</c:v>
                </c:pt>
                <c:pt idx="2625">
                  <c:v>5.3591002574061761</c:v>
                </c:pt>
                <c:pt idx="2626">
                  <c:v>5.3080793728885673</c:v>
                </c:pt>
                <c:pt idx="2627">
                  <c:v>5.3080793728885673</c:v>
                </c:pt>
                <c:pt idx="2628">
                  <c:v>5.2730204853990124</c:v>
                </c:pt>
                <c:pt idx="2629">
                  <c:v>4.6095045129834382</c:v>
                </c:pt>
                <c:pt idx="2630">
                  <c:v>4.4219483323640922</c:v>
                </c:pt>
                <c:pt idx="2631">
                  <c:v>4.5035096923433677</c:v>
                </c:pt>
                <c:pt idx="2632">
                  <c:v>4.4456697577851685</c:v>
                </c:pt>
                <c:pt idx="2633">
                  <c:v>4.4456697577851685</c:v>
                </c:pt>
                <c:pt idx="2634">
                  <c:v>4.4456697577851685</c:v>
                </c:pt>
                <c:pt idx="2635">
                  <c:v>4.2301755915630181</c:v>
                </c:pt>
                <c:pt idx="2636">
                  <c:v>4.6726361543624186</c:v>
                </c:pt>
                <c:pt idx="2637">
                  <c:v>5.180486684440929</c:v>
                </c:pt>
                <c:pt idx="2638">
                  <c:v>5.0726531202832561</c:v>
                </c:pt>
                <c:pt idx="2639">
                  <c:v>4.8619947943831363</c:v>
                </c:pt>
                <c:pt idx="2640">
                  <c:v>4.8619947943831363</c:v>
                </c:pt>
                <c:pt idx="2641">
                  <c:v>4.8619947943831363</c:v>
                </c:pt>
                <c:pt idx="2642">
                  <c:v>4.9279964030412273</c:v>
                </c:pt>
                <c:pt idx="2643">
                  <c:v>5.0174250745728699</c:v>
                </c:pt>
                <c:pt idx="2644">
                  <c:v>4.6840060811664834</c:v>
                </c:pt>
                <c:pt idx="2645">
                  <c:v>5.0774305799317965</c:v>
                </c:pt>
                <c:pt idx="2646">
                  <c:v>5.2354078194981888</c:v>
                </c:pt>
                <c:pt idx="2647">
                  <c:v>5.3172931897116342</c:v>
                </c:pt>
                <c:pt idx="2648">
                  <c:v>5.3172931897116342</c:v>
                </c:pt>
                <c:pt idx="2649">
                  <c:v>5.462267185785123</c:v>
                </c:pt>
                <c:pt idx="2650">
                  <c:v>5.4410386101908479</c:v>
                </c:pt>
                <c:pt idx="2651">
                  <c:v>5.6841120372635103</c:v>
                </c:pt>
                <c:pt idx="2652">
                  <c:v>6.35205381607026</c:v>
                </c:pt>
                <c:pt idx="2653">
                  <c:v>6.3159423678061266</c:v>
                </c:pt>
                <c:pt idx="2654">
                  <c:v>6.3343665761041592</c:v>
                </c:pt>
                <c:pt idx="2655">
                  <c:v>6.3343665761041592</c:v>
                </c:pt>
                <c:pt idx="2656">
                  <c:v>6.3452251059272626</c:v>
                </c:pt>
                <c:pt idx="2657">
                  <c:v>6.789387734267315</c:v>
                </c:pt>
                <c:pt idx="2658">
                  <c:v>5.7154521326065435</c:v>
                </c:pt>
                <c:pt idx="2659">
                  <c:v>5.4212952190391448</c:v>
                </c:pt>
                <c:pt idx="2660">
                  <c:v>5.4099883120159191</c:v>
                </c:pt>
                <c:pt idx="2661">
                  <c:v>5.4099883120159191</c:v>
                </c:pt>
                <c:pt idx="2662">
                  <c:v>5.4099883120159191</c:v>
                </c:pt>
                <c:pt idx="2663">
                  <c:v>5.3207765254550274</c:v>
                </c:pt>
                <c:pt idx="2664">
                  <c:v>5.1904696446085232</c:v>
                </c:pt>
                <c:pt idx="2665">
                  <c:v>5.3349610385186672</c:v>
                </c:pt>
                <c:pt idx="2666">
                  <c:v>6.3354387230892399</c:v>
                </c:pt>
                <c:pt idx="2667">
                  <c:v>5.7727587230892361</c:v>
                </c:pt>
                <c:pt idx="2668">
                  <c:v>5.7727587230892361</c:v>
                </c:pt>
                <c:pt idx="2669">
                  <c:v>5.7727587230892361</c:v>
                </c:pt>
                <c:pt idx="2670">
                  <c:v>6.9035490175772978</c:v>
                </c:pt>
                <c:pt idx="2671">
                  <c:v>8.4826478420449938</c:v>
                </c:pt>
                <c:pt idx="2672">
                  <c:v>8.4131608053481592</c:v>
                </c:pt>
                <c:pt idx="2673">
                  <c:v>8.9346243106082213</c:v>
                </c:pt>
                <c:pt idx="2674">
                  <c:v>9.0599529440847597</c:v>
                </c:pt>
                <c:pt idx="2675">
                  <c:v>9.0599529440847597</c:v>
                </c:pt>
                <c:pt idx="2676">
                  <c:v>9.0599529440847597</c:v>
                </c:pt>
                <c:pt idx="2677">
                  <c:v>7.5475783142982031</c:v>
                </c:pt>
                <c:pt idx="2678">
                  <c:v>7.5815124032001684</c:v>
                </c:pt>
                <c:pt idx="2679">
                  <c:v>7.8824595719905588</c:v>
                </c:pt>
                <c:pt idx="2680">
                  <c:v>8.773833686396646</c:v>
                </c:pt>
                <c:pt idx="2681">
                  <c:v>9.5678810633908</c:v>
                </c:pt>
                <c:pt idx="2682">
                  <c:v>9.5501938234246957</c:v>
                </c:pt>
                <c:pt idx="2683">
                  <c:v>9.5501938234246957</c:v>
                </c:pt>
                <c:pt idx="2684">
                  <c:v>9.4699771466577083</c:v>
                </c:pt>
                <c:pt idx="2685">
                  <c:v>9.5267840594148545</c:v>
                </c:pt>
                <c:pt idx="2686">
                  <c:v>9.9956475141851655</c:v>
                </c:pt>
                <c:pt idx="2687">
                  <c:v>9.6815107719763844</c:v>
                </c:pt>
                <c:pt idx="2688">
                  <c:v>10.034883007822245</c:v>
                </c:pt>
                <c:pt idx="2689">
                  <c:v>10.034883007822245</c:v>
                </c:pt>
                <c:pt idx="2690">
                  <c:v>10.034883007822245</c:v>
                </c:pt>
                <c:pt idx="2691">
                  <c:v>10.195703479003139</c:v>
                </c:pt>
                <c:pt idx="2692">
                  <c:v>10.695048320485704</c:v>
                </c:pt>
                <c:pt idx="2693">
                  <c:v>10.672527261538654</c:v>
                </c:pt>
                <c:pt idx="2694">
                  <c:v>10.374879190861524</c:v>
                </c:pt>
                <c:pt idx="2695">
                  <c:v>10.053870896472333</c:v>
                </c:pt>
                <c:pt idx="2696">
                  <c:v>10.053870896472333</c:v>
                </c:pt>
                <c:pt idx="2697">
                  <c:v>10.053870896472333</c:v>
                </c:pt>
                <c:pt idx="2698">
                  <c:v>10.079708240745585</c:v>
                </c:pt>
                <c:pt idx="2699">
                  <c:v>9.9890944802625405</c:v>
                </c:pt>
                <c:pt idx="2700">
                  <c:v>9.6295285025127484</c:v>
                </c:pt>
                <c:pt idx="2701">
                  <c:v>9.3440818846433693</c:v>
                </c:pt>
                <c:pt idx="2702">
                  <c:v>9.7423193074467811</c:v>
                </c:pt>
                <c:pt idx="2703">
                  <c:v>9.7423193074467811</c:v>
                </c:pt>
                <c:pt idx="2704">
                  <c:v>9.7423193074467811</c:v>
                </c:pt>
                <c:pt idx="2705">
                  <c:v>9.6674229828554985</c:v>
                </c:pt>
                <c:pt idx="2706">
                  <c:v>9.4958786006754359</c:v>
                </c:pt>
                <c:pt idx="2707">
                  <c:v>9.1559484370709576</c:v>
                </c:pt>
                <c:pt idx="2708">
                  <c:v>8.7717701580335223</c:v>
                </c:pt>
                <c:pt idx="2709">
                  <c:v>8.5393062984323862</c:v>
                </c:pt>
                <c:pt idx="2710">
                  <c:v>8.5341503496152988</c:v>
                </c:pt>
                <c:pt idx="2711">
                  <c:v>8.5180781444109428</c:v>
                </c:pt>
                <c:pt idx="2712">
                  <c:v>8.2655744951789387</c:v>
                </c:pt>
                <c:pt idx="2713">
                  <c:v>8.5839139623810397</c:v>
                </c:pt>
                <c:pt idx="2714">
                  <c:v>8.5283094565766291</c:v>
                </c:pt>
                <c:pt idx="2715">
                  <c:v>9.6902996613930767</c:v>
                </c:pt>
                <c:pt idx="2716">
                  <c:v>9.1840121120231721</c:v>
                </c:pt>
                <c:pt idx="2717">
                  <c:v>9.2136293494927273</c:v>
                </c:pt>
                <c:pt idx="2718">
                  <c:v>9.1613965453739503</c:v>
                </c:pt>
                <c:pt idx="2719">
                  <c:v>9.2067005610799839</c:v>
                </c:pt>
                <c:pt idx="2720">
                  <c:v>8.892124593337563</c:v>
                </c:pt>
                <c:pt idx="2721">
                  <c:v>9.2836299821606616</c:v>
                </c:pt>
                <c:pt idx="2722">
                  <c:v>9.5104497895009139</c:v>
                </c:pt>
                <c:pt idx="2723">
                  <c:v>9.8738607720446012</c:v>
                </c:pt>
                <c:pt idx="2724">
                  <c:v>9.8597208235445919</c:v>
                </c:pt>
                <c:pt idx="2725">
                  <c:v>9.8597208235445919</c:v>
                </c:pt>
                <c:pt idx="2726">
                  <c:v>9.7546243680697238</c:v>
                </c:pt>
                <c:pt idx="2727">
                  <c:v>10.008593875887144</c:v>
                </c:pt>
                <c:pt idx="2728">
                  <c:v>9.5176834911589694</c:v>
                </c:pt>
                <c:pt idx="2729">
                  <c:v>8.5370004342869272</c:v>
                </c:pt>
                <c:pt idx="2730">
                  <c:v>8.0297908134340226</c:v>
                </c:pt>
                <c:pt idx="2731">
                  <c:v>8.0394845768456449</c:v>
                </c:pt>
                <c:pt idx="2732">
                  <c:v>8.0394845768456449</c:v>
                </c:pt>
                <c:pt idx="2733">
                  <c:v>7.1571180493848061</c:v>
                </c:pt>
                <c:pt idx="2734">
                  <c:v>6.6794681656392996</c:v>
                </c:pt>
                <c:pt idx="2735">
                  <c:v>6.2552001618283519</c:v>
                </c:pt>
                <c:pt idx="2736">
                  <c:v>5.8905596005487801</c:v>
                </c:pt>
                <c:pt idx="2737">
                  <c:v>6.5747380417345802</c:v>
                </c:pt>
                <c:pt idx="2738">
                  <c:v>6.5286267699524814</c:v>
                </c:pt>
                <c:pt idx="2739">
                  <c:v>6.5874189489771027</c:v>
                </c:pt>
                <c:pt idx="2740">
                  <c:v>7.5893474396916716</c:v>
                </c:pt>
                <c:pt idx="2741">
                  <c:v>8.2231649959179975</c:v>
                </c:pt>
                <c:pt idx="2742">
                  <c:v>8.7161480347169462</c:v>
                </c:pt>
                <c:pt idx="2743">
                  <c:v>8.8478975896337619</c:v>
                </c:pt>
                <c:pt idx="2744">
                  <c:v>9.2423572740428792</c:v>
                </c:pt>
                <c:pt idx="2745">
                  <c:v>9.2614329520627852</c:v>
                </c:pt>
                <c:pt idx="2746">
                  <c:v>9.2810574174543383</c:v>
                </c:pt>
                <c:pt idx="2747">
                  <c:v>9.2496397328837663</c:v>
                </c:pt>
                <c:pt idx="2748">
                  <c:v>9.2098940798240037</c:v>
                </c:pt>
                <c:pt idx="2749">
                  <c:v>9.6338618358555941</c:v>
                </c:pt>
                <c:pt idx="2750">
                  <c:v>9.854772414748787</c:v>
                </c:pt>
                <c:pt idx="2751">
                  <c:v>10.296426442751599</c:v>
                </c:pt>
                <c:pt idx="2752">
                  <c:v>10.308476387940006</c:v>
                </c:pt>
                <c:pt idx="2753">
                  <c:v>10.308476387940006</c:v>
                </c:pt>
                <c:pt idx="2754">
                  <c:v>9.8957409926221551</c:v>
                </c:pt>
                <c:pt idx="2755">
                  <c:v>10.012946647482075</c:v>
                </c:pt>
                <c:pt idx="2756">
                  <c:v>10.447200499712135</c:v>
                </c:pt>
                <c:pt idx="2757">
                  <c:v>11.267886389683833</c:v>
                </c:pt>
                <c:pt idx="2758">
                  <c:v>11.575342601814704</c:v>
                </c:pt>
                <c:pt idx="2759">
                  <c:v>11.538907168249681</c:v>
                </c:pt>
                <c:pt idx="2760">
                  <c:v>11.538907168249681</c:v>
                </c:pt>
                <c:pt idx="2761">
                  <c:v>11.139490385565859</c:v>
                </c:pt>
                <c:pt idx="2762">
                  <c:v>10.870804950214925</c:v>
                </c:pt>
                <c:pt idx="2763">
                  <c:v>10.21431934374305</c:v>
                </c:pt>
                <c:pt idx="2764">
                  <c:v>10.156544151810245</c:v>
                </c:pt>
                <c:pt idx="2765">
                  <c:v>9.6196719050718542</c:v>
                </c:pt>
                <c:pt idx="2766">
                  <c:v>9.652363658656677</c:v>
                </c:pt>
                <c:pt idx="2767">
                  <c:v>9.652363658656677</c:v>
                </c:pt>
                <c:pt idx="2768">
                  <c:v>9.9501598654527399</c:v>
                </c:pt>
                <c:pt idx="2769">
                  <c:v>10.400265934929942</c:v>
                </c:pt>
                <c:pt idx="2770">
                  <c:v>10.398559853087201</c:v>
                </c:pt>
                <c:pt idx="2771">
                  <c:v>10.477467015483519</c:v>
                </c:pt>
                <c:pt idx="2772">
                  <c:v>10.133369433074463</c:v>
                </c:pt>
                <c:pt idx="2773">
                  <c:v>10.10953433680322</c:v>
                </c:pt>
                <c:pt idx="2774">
                  <c:v>10.091214858629284</c:v>
                </c:pt>
                <c:pt idx="2775">
                  <c:v>10.094686918835736</c:v>
                </c:pt>
                <c:pt idx="2776">
                  <c:v>9.9691735910775741</c:v>
                </c:pt>
                <c:pt idx="2777">
                  <c:v>10.39950013668525</c:v>
                </c:pt>
                <c:pt idx="2778">
                  <c:v>10.635255763398618</c:v>
                </c:pt>
                <c:pt idx="2779">
                  <c:v>11.215827909068501</c:v>
                </c:pt>
                <c:pt idx="2780">
                  <c:v>11.2113720486446</c:v>
                </c:pt>
                <c:pt idx="2781">
                  <c:v>11.2113720486446</c:v>
                </c:pt>
                <c:pt idx="2782">
                  <c:v>10.94436851720782</c:v>
                </c:pt>
                <c:pt idx="2783">
                  <c:v>10.301534738435866</c:v>
                </c:pt>
                <c:pt idx="2784">
                  <c:v>10.176704203220512</c:v>
                </c:pt>
                <c:pt idx="2785">
                  <c:v>9.9180329460121666</c:v>
                </c:pt>
                <c:pt idx="2786">
                  <c:v>9.8699062948229663</c:v>
                </c:pt>
                <c:pt idx="2787">
                  <c:v>9.8738554913249015</c:v>
                </c:pt>
                <c:pt idx="2788">
                  <c:v>9.8738554913249015</c:v>
                </c:pt>
                <c:pt idx="2789">
                  <c:v>9.5845057727246061</c:v>
                </c:pt>
                <c:pt idx="2790">
                  <c:v>9.5049653599644994</c:v>
                </c:pt>
                <c:pt idx="2791">
                  <c:v>9.9536399997826273</c:v>
                </c:pt>
                <c:pt idx="2792">
                  <c:v>10.338996609515275</c:v>
                </c:pt>
                <c:pt idx="2793">
                  <c:v>10.923872422112575</c:v>
                </c:pt>
                <c:pt idx="2794">
                  <c:v>10.93644463571424</c:v>
                </c:pt>
                <c:pt idx="2795">
                  <c:v>10.93644463571424</c:v>
                </c:pt>
                <c:pt idx="2796">
                  <c:v>11.594122189401226</c:v>
                </c:pt>
                <c:pt idx="2797">
                  <c:v>11.364646147434811</c:v>
                </c:pt>
                <c:pt idx="2798">
                  <c:v>11.132649343706225</c:v>
                </c:pt>
                <c:pt idx="2799">
                  <c:v>11.249293124966162</c:v>
                </c:pt>
                <c:pt idx="2800">
                  <c:v>12.050807135388109</c:v>
                </c:pt>
                <c:pt idx="2801">
                  <c:v>12.049303228079808</c:v>
                </c:pt>
                <c:pt idx="2802">
                  <c:v>12.034214812477286</c:v>
                </c:pt>
                <c:pt idx="2803">
                  <c:v>11.985894603063556</c:v>
                </c:pt>
                <c:pt idx="2804">
                  <c:v>12.858395653119743</c:v>
                </c:pt>
                <c:pt idx="2805">
                  <c:v>12.517421608858234</c:v>
                </c:pt>
                <c:pt idx="2806">
                  <c:v>13.166200389898902</c:v>
                </c:pt>
                <c:pt idx="2807">
                  <c:v>12.756344510311799</c:v>
                </c:pt>
                <c:pt idx="2808">
                  <c:v>12.757074884518076</c:v>
                </c:pt>
                <c:pt idx="2809">
                  <c:v>12.790692488383316</c:v>
                </c:pt>
                <c:pt idx="2810">
                  <c:v>12.599580247115036</c:v>
                </c:pt>
                <c:pt idx="2811">
                  <c:v>12.993659664891174</c:v>
                </c:pt>
                <c:pt idx="2812">
                  <c:v>12.701309077225988</c:v>
                </c:pt>
                <c:pt idx="2813">
                  <c:v>12.888732446749581</c:v>
                </c:pt>
                <c:pt idx="2814">
                  <c:v>12.737011530230971</c:v>
                </c:pt>
                <c:pt idx="2815">
                  <c:v>12.740333627264478</c:v>
                </c:pt>
                <c:pt idx="2816">
                  <c:v>12.740333627264478</c:v>
                </c:pt>
                <c:pt idx="2817">
                  <c:v>13.055049546116658</c:v>
                </c:pt>
                <c:pt idx="2818">
                  <c:v>13.501174670424234</c:v>
                </c:pt>
                <c:pt idx="2819">
                  <c:v>12.858192367461696</c:v>
                </c:pt>
                <c:pt idx="2820">
                  <c:v>13.229298070680771</c:v>
                </c:pt>
                <c:pt idx="2821">
                  <c:v>13.308614594815172</c:v>
                </c:pt>
                <c:pt idx="2822">
                  <c:v>13.309711715885086</c:v>
                </c:pt>
                <c:pt idx="2823">
                  <c:v>13.309711715885086</c:v>
                </c:pt>
                <c:pt idx="2824">
                  <c:v>12.703220519510282</c:v>
                </c:pt>
                <c:pt idx="2825">
                  <c:v>12.400520688868387</c:v>
                </c:pt>
                <c:pt idx="2826">
                  <c:v>12.667139738249187</c:v>
                </c:pt>
                <c:pt idx="2827">
                  <c:v>13.41140498353964</c:v>
                </c:pt>
                <c:pt idx="2828">
                  <c:v>12.919712767232522</c:v>
                </c:pt>
                <c:pt idx="2829">
                  <c:v>12.926869258263819</c:v>
                </c:pt>
                <c:pt idx="2830">
                  <c:v>12.973968900927357</c:v>
                </c:pt>
                <c:pt idx="2831">
                  <c:v>13.131171085473213</c:v>
                </c:pt>
                <c:pt idx="2832">
                  <c:v>12.553970630664844</c:v>
                </c:pt>
                <c:pt idx="2833">
                  <c:v>12.827141114808981</c:v>
                </c:pt>
                <c:pt idx="2834">
                  <c:v>13.123150957336547</c:v>
                </c:pt>
                <c:pt idx="2835">
                  <c:v>13.725662784490547</c:v>
                </c:pt>
                <c:pt idx="2836">
                  <c:v>13.743751199538355</c:v>
                </c:pt>
                <c:pt idx="2837">
                  <c:v>13.743751199538355</c:v>
                </c:pt>
                <c:pt idx="2838">
                  <c:v>14.182002840917342</c:v>
                </c:pt>
                <c:pt idx="2839">
                  <c:v>13.853773882171783</c:v>
                </c:pt>
                <c:pt idx="2840">
                  <c:v>12.967824747602721</c:v>
                </c:pt>
                <c:pt idx="2841">
                  <c:v>13.02955726481466</c:v>
                </c:pt>
                <c:pt idx="2842">
                  <c:v>13.871453707201162</c:v>
                </c:pt>
                <c:pt idx="2843">
                  <c:v>13.853474750842302</c:v>
                </c:pt>
                <c:pt idx="2844">
                  <c:v>13.853474750842302</c:v>
                </c:pt>
                <c:pt idx="2845">
                  <c:v>13.579701970776156</c:v>
                </c:pt>
                <c:pt idx="2846">
                  <c:v>13.940443803839669</c:v>
                </c:pt>
                <c:pt idx="2847">
                  <c:v>13.857885238392686</c:v>
                </c:pt>
                <c:pt idx="2848">
                  <c:v>13.665139432885478</c:v>
                </c:pt>
                <c:pt idx="2849">
                  <c:v>13.23029617169885</c:v>
                </c:pt>
                <c:pt idx="2850">
                  <c:v>13.236265536937704</c:v>
                </c:pt>
                <c:pt idx="2851">
                  <c:v>13.236265536937704</c:v>
                </c:pt>
                <c:pt idx="2852">
                  <c:v>13.878987341921167</c:v>
                </c:pt>
                <c:pt idx="2853">
                  <c:v>13.917377836563873</c:v>
                </c:pt>
                <c:pt idx="2854">
                  <c:v>14.022927345269329</c:v>
                </c:pt>
                <c:pt idx="2855">
                  <c:v>13.34714649906798</c:v>
                </c:pt>
                <c:pt idx="2856">
                  <c:v>13.843706646190535</c:v>
                </c:pt>
                <c:pt idx="2857">
                  <c:v>13.840266310359334</c:v>
                </c:pt>
                <c:pt idx="2858">
                  <c:v>13.840266310359334</c:v>
                </c:pt>
                <c:pt idx="2859">
                  <c:v>13.240578737039808</c:v>
                </c:pt>
                <c:pt idx="2860">
                  <c:v>13.495976065075988</c:v>
                </c:pt>
                <c:pt idx="2861">
                  <c:v>13.95471997811101</c:v>
                </c:pt>
                <c:pt idx="2862">
                  <c:v>13.901655878494422</c:v>
                </c:pt>
                <c:pt idx="2863">
                  <c:v>13.94773494922099</c:v>
                </c:pt>
                <c:pt idx="2864">
                  <c:v>13.905670136393942</c:v>
                </c:pt>
                <c:pt idx="2865">
                  <c:v>13.889388460169815</c:v>
                </c:pt>
                <c:pt idx="2866">
                  <c:v>14.033310225888201</c:v>
                </c:pt>
                <c:pt idx="2867">
                  <c:v>13.619250361373084</c:v>
                </c:pt>
                <c:pt idx="2868">
                  <c:v>13.557962903145501</c:v>
                </c:pt>
                <c:pt idx="2869">
                  <c:v>14.144814334829901</c:v>
                </c:pt>
                <c:pt idx="2870">
                  <c:v>13.783051004429003</c:v>
                </c:pt>
                <c:pt idx="2871">
                  <c:v>13.772239721469541</c:v>
                </c:pt>
                <c:pt idx="2872">
                  <c:v>13.739896048797528</c:v>
                </c:pt>
                <c:pt idx="2873">
                  <c:v>14.139782065812398</c:v>
                </c:pt>
                <c:pt idx="2874">
                  <c:v>13.564104456389385</c:v>
                </c:pt>
                <c:pt idx="2875">
                  <c:v>13.559350258200061</c:v>
                </c:pt>
                <c:pt idx="2876">
                  <c:v>13.603292403480836</c:v>
                </c:pt>
                <c:pt idx="2877">
                  <c:v>13.790410327868491</c:v>
                </c:pt>
                <c:pt idx="2878">
                  <c:v>13.786288690030915</c:v>
                </c:pt>
                <c:pt idx="2879">
                  <c:v>13.786288690030915</c:v>
                </c:pt>
                <c:pt idx="2880">
                  <c:v>14.08651236543963</c:v>
                </c:pt>
                <c:pt idx="2881">
                  <c:v>14.377743997556657</c:v>
                </c:pt>
                <c:pt idx="2882">
                  <c:v>13.754919038523889</c:v>
                </c:pt>
                <c:pt idx="2883">
                  <c:v>13.799669723996653</c:v>
                </c:pt>
                <c:pt idx="2884">
                  <c:v>13.5762008508921</c:v>
                </c:pt>
                <c:pt idx="2885">
                  <c:v>13.581186582270471</c:v>
                </c:pt>
                <c:pt idx="2886">
                  <c:v>13.581186582270471</c:v>
                </c:pt>
                <c:pt idx="2887">
                  <c:v>13.857242514211011</c:v>
                </c:pt>
                <c:pt idx="2888">
                  <c:v>13.706448566627515</c:v>
                </c:pt>
                <c:pt idx="2889">
                  <c:v>13.782342800179531</c:v>
                </c:pt>
                <c:pt idx="2890">
                  <c:v>13.111706185503737</c:v>
                </c:pt>
                <c:pt idx="2891">
                  <c:v>12.194843060239593</c:v>
                </c:pt>
                <c:pt idx="2892">
                  <c:v>12.199435789224857</c:v>
                </c:pt>
                <c:pt idx="2893">
                  <c:v>12.199435789224857</c:v>
                </c:pt>
                <c:pt idx="2894">
                  <c:v>13.194588840505547</c:v>
                </c:pt>
                <c:pt idx="2895">
                  <c:v>12.324199199434112</c:v>
                </c:pt>
                <c:pt idx="2896">
                  <c:v>10.545623901430615</c:v>
                </c:pt>
                <c:pt idx="2897">
                  <c:v>10.490349425360272</c:v>
                </c:pt>
                <c:pt idx="2898">
                  <c:v>11.032458043712133</c:v>
                </c:pt>
                <c:pt idx="2899">
                  <c:v>11.046066947041508</c:v>
                </c:pt>
                <c:pt idx="2900">
                  <c:v>11.061150291885912</c:v>
                </c:pt>
                <c:pt idx="2901">
                  <c:v>10.248082561506092</c:v>
                </c:pt>
                <c:pt idx="2902">
                  <c:v>10.384485722443776</c:v>
                </c:pt>
                <c:pt idx="2903">
                  <c:v>10.103633162327069</c:v>
                </c:pt>
                <c:pt idx="2904">
                  <c:v>10.548402836565989</c:v>
                </c:pt>
                <c:pt idx="2905">
                  <c:v>10.325505370717076</c:v>
                </c:pt>
                <c:pt idx="2906">
                  <c:v>10.326817041697785</c:v>
                </c:pt>
                <c:pt idx="2907">
                  <c:v>10.326817041697785</c:v>
                </c:pt>
                <c:pt idx="2908">
                  <c:v>9.5379304226184445</c:v>
                </c:pt>
                <c:pt idx="2909">
                  <c:v>9.2343695146527391</c:v>
                </c:pt>
                <c:pt idx="2910">
                  <c:v>8.6758241722203575</c:v>
                </c:pt>
                <c:pt idx="2911">
                  <c:v>8.1205842757740516</c:v>
                </c:pt>
                <c:pt idx="2912">
                  <c:v>8.2962225162316052</c:v>
                </c:pt>
                <c:pt idx="2913">
                  <c:v>8.2864845160841973</c:v>
                </c:pt>
                <c:pt idx="2914">
                  <c:v>8.2864845160841973</c:v>
                </c:pt>
                <c:pt idx="2915">
                  <c:v>8.2864845160841973</c:v>
                </c:pt>
                <c:pt idx="2916">
                  <c:v>8.1005922071989467</c:v>
                </c:pt>
                <c:pt idx="2917">
                  <c:v>8.2938488394151246</c:v>
                </c:pt>
                <c:pt idx="2918">
                  <c:v>9.6278463173930682</c:v>
                </c:pt>
                <c:pt idx="2919">
                  <c:v>8.1547899185857649</c:v>
                </c:pt>
                <c:pt idx="2920">
                  <c:v>8.175791703727775</c:v>
                </c:pt>
                <c:pt idx="2921">
                  <c:v>8.175791703727775</c:v>
                </c:pt>
                <c:pt idx="2922">
                  <c:v>8.1609077372145489</c:v>
                </c:pt>
                <c:pt idx="2923">
                  <c:v>8.7539226363847558</c:v>
                </c:pt>
                <c:pt idx="2924">
                  <c:v>8.9512133245471865</c:v>
                </c:pt>
                <c:pt idx="2925">
                  <c:v>9.207907601419473</c:v>
                </c:pt>
                <c:pt idx="2926">
                  <c:v>9.0836837776426087</c:v>
                </c:pt>
                <c:pt idx="2927">
                  <c:v>9.0821439019101025</c:v>
                </c:pt>
                <c:pt idx="2928">
                  <c:v>9.14234487978975</c:v>
                </c:pt>
                <c:pt idx="2929">
                  <c:v>9.9071497800269288</c:v>
                </c:pt>
                <c:pt idx="2930">
                  <c:v>9.8599138016931605</c:v>
                </c:pt>
                <c:pt idx="2931">
                  <c:v>9.6271096048491405</c:v>
                </c:pt>
                <c:pt idx="2932">
                  <c:v>10.116492617150431</c:v>
                </c:pt>
                <c:pt idx="2933">
                  <c:v>9.7630563272731141</c:v>
                </c:pt>
                <c:pt idx="2934">
                  <c:v>9.7504281143771792</c:v>
                </c:pt>
                <c:pt idx="2935">
                  <c:v>9.7504281143771792</c:v>
                </c:pt>
                <c:pt idx="2936">
                  <c:v>9.6909338565365228</c:v>
                </c:pt>
                <c:pt idx="2937">
                  <c:v>10.645013012092848</c:v>
                </c:pt>
                <c:pt idx="2938">
                  <c:v>10.166830963650995</c:v>
                </c:pt>
                <c:pt idx="2939">
                  <c:v>10.905459077689462</c:v>
                </c:pt>
                <c:pt idx="2940">
                  <c:v>11.250767893177461</c:v>
                </c:pt>
                <c:pt idx="2941">
                  <c:v>11.257521003895219</c:v>
                </c:pt>
                <c:pt idx="2942">
                  <c:v>11.257521003895219</c:v>
                </c:pt>
                <c:pt idx="2943">
                  <c:v>11.255703266971217</c:v>
                </c:pt>
                <c:pt idx="2944">
                  <c:v>11.18909884432051</c:v>
                </c:pt>
                <c:pt idx="2945">
                  <c:v>11.492815948430037</c:v>
                </c:pt>
                <c:pt idx="2946">
                  <c:v>10.902734128185525</c:v>
                </c:pt>
                <c:pt idx="2947">
                  <c:v>10.45972087061029</c:v>
                </c:pt>
                <c:pt idx="2948">
                  <c:v>10.462858401412769</c:v>
                </c:pt>
                <c:pt idx="2949">
                  <c:v>10.462858401412769</c:v>
                </c:pt>
                <c:pt idx="2950">
                  <c:v>10.116128434133666</c:v>
                </c:pt>
                <c:pt idx="2951">
                  <c:v>10.450941132559375</c:v>
                </c:pt>
                <c:pt idx="2952">
                  <c:v>10.466293615587899</c:v>
                </c:pt>
                <c:pt idx="2953">
                  <c:v>9.6030126142172865</c:v>
                </c:pt>
                <c:pt idx="2954">
                  <c:v>10.2460086822413</c:v>
                </c:pt>
                <c:pt idx="2955">
                  <c:v>10.24616774076304</c:v>
                </c:pt>
                <c:pt idx="2956">
                  <c:v>10.260933267488689</c:v>
                </c:pt>
                <c:pt idx="2957">
                  <c:v>9.9394156352715566</c:v>
                </c:pt>
                <c:pt idx="2958">
                  <c:v>9.9713879444039026</c:v>
                </c:pt>
                <c:pt idx="2959">
                  <c:v>10.462070058387635</c:v>
                </c:pt>
                <c:pt idx="2960">
                  <c:v>10.697692477302784</c:v>
                </c:pt>
                <c:pt idx="2961">
                  <c:v>10.784552338553077</c:v>
                </c:pt>
                <c:pt idx="2962">
                  <c:v>10.76431198494317</c:v>
                </c:pt>
                <c:pt idx="2963">
                  <c:v>10.76431198494317</c:v>
                </c:pt>
                <c:pt idx="2964">
                  <c:v>10.447465218121492</c:v>
                </c:pt>
                <c:pt idx="2965">
                  <c:v>10.124445218121492</c:v>
                </c:pt>
                <c:pt idx="2966">
                  <c:v>10.225021202415466</c:v>
                </c:pt>
                <c:pt idx="2967">
                  <c:v>9.6017737341821334</c:v>
                </c:pt>
                <c:pt idx="2968">
                  <c:v>9.8663032290734858</c:v>
                </c:pt>
                <c:pt idx="2969">
                  <c:v>9.8671670374512477</c:v>
                </c:pt>
                <c:pt idx="2970">
                  <c:v>9.8671670374512477</c:v>
                </c:pt>
                <c:pt idx="2971">
                  <c:v>9.7620705819763813</c:v>
                </c:pt>
                <c:pt idx="2972">
                  <c:v>9.3417675858559477</c:v>
                </c:pt>
                <c:pt idx="2973">
                  <c:v>9.3668033066797953</c:v>
                </c:pt>
                <c:pt idx="2974">
                  <c:v>9.4288219950132532</c:v>
                </c:pt>
                <c:pt idx="2975">
                  <c:v>9.4345147409695969</c:v>
                </c:pt>
                <c:pt idx="2976">
                  <c:v>9.4356546403323414</c:v>
                </c:pt>
                <c:pt idx="2977">
                  <c:v>9.4356546403323414</c:v>
                </c:pt>
                <c:pt idx="2978">
                  <c:v>9.9270566023761031</c:v>
                </c:pt>
                <c:pt idx="2979">
                  <c:v>10.372672226317844</c:v>
                </c:pt>
                <c:pt idx="2980">
                  <c:v>10.885514326549279</c:v>
                </c:pt>
                <c:pt idx="2981">
                  <c:v>9.4576514394044384</c:v>
                </c:pt>
                <c:pt idx="2982">
                  <c:v>7.8645474935107682</c:v>
                </c:pt>
                <c:pt idx="2983">
                  <c:v>7.8607626813035107</c:v>
                </c:pt>
                <c:pt idx="2984">
                  <c:v>7.8607626813035107</c:v>
                </c:pt>
                <c:pt idx="2985">
                  <c:v>7.3781410174068434</c:v>
                </c:pt>
                <c:pt idx="2986">
                  <c:v>7.760407243872729</c:v>
                </c:pt>
                <c:pt idx="2987">
                  <c:v>8.3879691492727613</c:v>
                </c:pt>
                <c:pt idx="2988">
                  <c:v>8.2881056614833923</c:v>
                </c:pt>
                <c:pt idx="2989">
                  <c:v>8.4992716976084921</c:v>
                </c:pt>
                <c:pt idx="2990">
                  <c:v>8.5168649718946288</c:v>
                </c:pt>
                <c:pt idx="2991">
                  <c:v>8.4956229782918093</c:v>
                </c:pt>
                <c:pt idx="2992">
                  <c:v>9.2316746458475105</c:v>
                </c:pt>
                <c:pt idx="2993">
                  <c:v>9.1924671411619361</c:v>
                </c:pt>
                <c:pt idx="2994">
                  <c:v>9.2176746464547481</c:v>
                </c:pt>
                <c:pt idx="2995">
                  <c:v>8.889014094684681</c:v>
                </c:pt>
                <c:pt idx="2996">
                  <c:v>9.1615701110059753</c:v>
                </c:pt>
                <c:pt idx="2997">
                  <c:v>9.1658818179977732</c:v>
                </c:pt>
                <c:pt idx="2998">
                  <c:v>9.1658818179977732</c:v>
                </c:pt>
                <c:pt idx="2999">
                  <c:v>9.1003513533610558</c:v>
                </c:pt>
                <c:pt idx="3000">
                  <c:v>8.4069226970720834</c:v>
                </c:pt>
                <c:pt idx="3001">
                  <c:v>8.361862221265655</c:v>
                </c:pt>
                <c:pt idx="3002">
                  <c:v>8.4970884059796532</c:v>
                </c:pt>
                <c:pt idx="3003">
                  <c:v>8.1203727386987286</c:v>
                </c:pt>
                <c:pt idx="3004">
                  <c:v>8.1353825805465245</c:v>
                </c:pt>
                <c:pt idx="3005">
                  <c:v>8.1353825805465245</c:v>
                </c:pt>
                <c:pt idx="3006">
                  <c:v>7.9818254183003141</c:v>
                </c:pt>
                <c:pt idx="3007">
                  <c:v>8.3828905535490126</c:v>
                </c:pt>
                <c:pt idx="3008">
                  <c:v>7.9569820296873388</c:v>
                </c:pt>
                <c:pt idx="3009">
                  <c:v>8.3470216953542664</c:v>
                </c:pt>
                <c:pt idx="3010">
                  <c:v>8.3789705206693572</c:v>
                </c:pt>
                <c:pt idx="3011">
                  <c:v>8.3789705206693572</c:v>
                </c:pt>
                <c:pt idx="3012">
                  <c:v>8.3789705206693572</c:v>
                </c:pt>
                <c:pt idx="3013">
                  <c:v>8.3976023954533225</c:v>
                </c:pt>
                <c:pt idx="3014">
                  <c:v>7.9419374019341724</c:v>
                </c:pt>
                <c:pt idx="3015">
                  <c:v>7.6902546285966977</c:v>
                </c:pt>
                <c:pt idx="3016">
                  <c:v>7.982441981701065</c:v>
                </c:pt>
                <c:pt idx="3017">
                  <c:v>7.7738212112987295</c:v>
                </c:pt>
                <c:pt idx="3018">
                  <c:v>7.790782786425348</c:v>
                </c:pt>
                <c:pt idx="3019">
                  <c:v>7.8139957560842443</c:v>
                </c:pt>
                <c:pt idx="3020">
                  <c:v>7.4332877770256136</c:v>
                </c:pt>
                <c:pt idx="3021">
                  <c:v>7.0451945752618155</c:v>
                </c:pt>
                <c:pt idx="3022">
                  <c:v>6.9418587559439917</c:v>
                </c:pt>
                <c:pt idx="3023">
                  <c:v>5.8696781341211874</c:v>
                </c:pt>
                <c:pt idx="3024">
                  <c:v>5.3280716849650958</c:v>
                </c:pt>
                <c:pt idx="3025">
                  <c:v>5.3286285146408936</c:v>
                </c:pt>
                <c:pt idx="3026">
                  <c:v>5.3286285146408936</c:v>
                </c:pt>
                <c:pt idx="3027">
                  <c:v>5.0468230996905081</c:v>
                </c:pt>
                <c:pt idx="3028">
                  <c:v>4.8045363685272306</c:v>
                </c:pt>
                <c:pt idx="3029">
                  <c:v>4.6692962519520247</c:v>
                </c:pt>
                <c:pt idx="3030">
                  <c:v>5.2167095713333005</c:v>
                </c:pt>
                <c:pt idx="3031">
                  <c:v>5.5874394951501678</c:v>
                </c:pt>
                <c:pt idx="3032">
                  <c:v>5.5866879561761458</c:v>
                </c:pt>
                <c:pt idx="3033">
                  <c:v>5.5866879561761458</c:v>
                </c:pt>
                <c:pt idx="3034">
                  <c:v>5.8424792453794296</c:v>
                </c:pt>
                <c:pt idx="3035">
                  <c:v>5.9863125450022832</c:v>
                </c:pt>
                <c:pt idx="3036">
                  <c:v>6.0654213998054534</c:v>
                </c:pt>
                <c:pt idx="3037">
                  <c:v>5.5529465195234931</c:v>
                </c:pt>
                <c:pt idx="3038">
                  <c:v>5.3557715196106912</c:v>
                </c:pt>
                <c:pt idx="3039">
                  <c:v>5.3491531018770164</c:v>
                </c:pt>
                <c:pt idx="3040">
                  <c:v>5.3491531018770164</c:v>
                </c:pt>
                <c:pt idx="3041">
                  <c:v>6.1493829120958239</c:v>
                </c:pt>
                <c:pt idx="3042">
                  <c:v>5.7285965069303959</c:v>
                </c:pt>
                <c:pt idx="3043">
                  <c:v>5.0898022044830284</c:v>
                </c:pt>
                <c:pt idx="3044">
                  <c:v>4.8975912519996339</c:v>
                </c:pt>
                <c:pt idx="3045">
                  <c:v>4.8210359240355434</c:v>
                </c:pt>
                <c:pt idx="3046">
                  <c:v>4.831513830234611</c:v>
                </c:pt>
                <c:pt idx="3047">
                  <c:v>4.831513830234611</c:v>
                </c:pt>
                <c:pt idx="3048">
                  <c:v>5.0158443541716249</c:v>
                </c:pt>
                <c:pt idx="3049">
                  <c:v>5.562006321793266</c:v>
                </c:pt>
                <c:pt idx="3050">
                  <c:v>5.2928228226203267</c:v>
                </c:pt>
                <c:pt idx="3051">
                  <c:v>5.4233268768042304</c:v>
                </c:pt>
                <c:pt idx="3052">
                  <c:v>5.1995396137153271</c:v>
                </c:pt>
                <c:pt idx="3053">
                  <c:v>5.2204240977574514</c:v>
                </c:pt>
                <c:pt idx="3054">
                  <c:v>5.2388762960843795</c:v>
                </c:pt>
                <c:pt idx="3055">
                  <c:v>4.6432686049696308</c:v>
                </c:pt>
                <c:pt idx="3056">
                  <c:v>4.950181990232819</c:v>
                </c:pt>
                <c:pt idx="3057">
                  <c:v>4.7054111712516526</c:v>
                </c:pt>
                <c:pt idx="3058">
                  <c:v>4.4393337530236678</c:v>
                </c:pt>
                <c:pt idx="3059">
                  <c:v>4.2146066267166642</c:v>
                </c:pt>
                <c:pt idx="3060">
                  <c:v>4.2191234415247489</c:v>
                </c:pt>
                <c:pt idx="3061">
                  <c:v>4.2191234415247489</c:v>
                </c:pt>
                <c:pt idx="3062">
                  <c:v>4.8592696417766295</c:v>
                </c:pt>
                <c:pt idx="3063">
                  <c:v>4.8382140439017558</c:v>
                </c:pt>
                <c:pt idx="3064">
                  <c:v>4.6382551348342975</c:v>
                </c:pt>
                <c:pt idx="3065">
                  <c:v>4.7948570863918807</c:v>
                </c:pt>
                <c:pt idx="3066">
                  <c:v>5.046128647890864</c:v>
                </c:pt>
                <c:pt idx="3067">
                  <c:v>5.052004395478523</c:v>
                </c:pt>
                <c:pt idx="3068">
                  <c:v>5.052004395478523</c:v>
                </c:pt>
                <c:pt idx="3069">
                  <c:v>4.8481535120143437</c:v>
                </c:pt>
                <c:pt idx="3070">
                  <c:v>4.7933265107152767</c:v>
                </c:pt>
                <c:pt idx="3071">
                  <c:v>4.3981640866113558</c:v>
                </c:pt>
                <c:pt idx="3072">
                  <c:v>4.235305896010896</c:v>
                </c:pt>
                <c:pt idx="3073">
                  <c:v>4.700403189140685</c:v>
                </c:pt>
                <c:pt idx="3074">
                  <c:v>4.7083330630235913</c:v>
                </c:pt>
                <c:pt idx="3075">
                  <c:v>4.6177113480681502</c:v>
                </c:pt>
                <c:pt idx="3076">
                  <c:v>5.0023529829029538</c:v>
                </c:pt>
                <c:pt idx="3077">
                  <c:v>5.2914598170003906</c:v>
                </c:pt>
                <c:pt idx="3078">
                  <c:v>5.6339639215372266</c:v>
                </c:pt>
                <c:pt idx="3079">
                  <c:v>5.7214087202950079</c:v>
                </c:pt>
                <c:pt idx="3080">
                  <c:v>5.6686818295932113</c:v>
                </c:pt>
                <c:pt idx="3081">
                  <c:v>5.6522949580752666</c:v>
                </c:pt>
                <c:pt idx="3082">
                  <c:v>5.6445191401464161</c:v>
                </c:pt>
                <c:pt idx="3083">
                  <c:v>5.2610950589985919</c:v>
                </c:pt>
                <c:pt idx="3084">
                  <c:v>5.1547335290076006</c:v>
                </c:pt>
                <c:pt idx="3085">
                  <c:v>5.6602586782637498</c:v>
                </c:pt>
                <c:pt idx="3086">
                  <c:v>6.0993618273302257</c:v>
                </c:pt>
                <c:pt idx="3087">
                  <c:v>5.8395140705053628</c:v>
                </c:pt>
                <c:pt idx="3088">
                  <c:v>5.8398182900122926</c:v>
                </c:pt>
                <c:pt idx="3089">
                  <c:v>5.8398182900122926</c:v>
                </c:pt>
                <c:pt idx="3090">
                  <c:v>5.5451787742815437</c:v>
                </c:pt>
                <c:pt idx="3091">
                  <c:v>5.3667685613584126</c:v>
                </c:pt>
                <c:pt idx="3092">
                  <c:v>5.259162156659734</c:v>
                </c:pt>
                <c:pt idx="3093">
                  <c:v>5.0533189066360222</c:v>
                </c:pt>
                <c:pt idx="3094">
                  <c:v>5.1555671006198978</c:v>
                </c:pt>
                <c:pt idx="3095">
                  <c:v>5.1589258895330943</c:v>
                </c:pt>
                <c:pt idx="3096">
                  <c:v>5.1589258895330943</c:v>
                </c:pt>
                <c:pt idx="3097">
                  <c:v>5.4813533450573964</c:v>
                </c:pt>
                <c:pt idx="3098">
                  <c:v>5.3715917985038093</c:v>
                </c:pt>
                <c:pt idx="3099">
                  <c:v>5.6678115871447226</c:v>
                </c:pt>
                <c:pt idx="3100">
                  <c:v>6.468530838707462</c:v>
                </c:pt>
                <c:pt idx="3101">
                  <c:v>6.7779575687492155</c:v>
                </c:pt>
                <c:pt idx="3102">
                  <c:v>6.7691618269570757</c:v>
                </c:pt>
                <c:pt idx="3103">
                  <c:v>6.7691618269570757</c:v>
                </c:pt>
                <c:pt idx="3104">
                  <c:v>6.6782441554748679</c:v>
                </c:pt>
                <c:pt idx="3105">
                  <c:v>6.9543496124473148</c:v>
                </c:pt>
                <c:pt idx="3106">
                  <c:v>6.4697097075726777</c:v>
                </c:pt>
                <c:pt idx="3107">
                  <c:v>6.2431868961852608</c:v>
                </c:pt>
                <c:pt idx="3108">
                  <c:v>5.6826032406601872</c:v>
                </c:pt>
                <c:pt idx="3109">
                  <c:v>5.7077184573580464</c:v>
                </c:pt>
                <c:pt idx="3110">
                  <c:v>5.7077184573580464</c:v>
                </c:pt>
                <c:pt idx="3111">
                  <c:v>5.6329724869055511</c:v>
                </c:pt>
                <c:pt idx="3112">
                  <c:v>4.8808102954841015</c:v>
                </c:pt>
                <c:pt idx="3113">
                  <c:v>4.6218830247891756</c:v>
                </c:pt>
                <c:pt idx="3114">
                  <c:v>4.2717921077547913</c:v>
                </c:pt>
                <c:pt idx="3115">
                  <c:v>4.0327019456887712</c:v>
                </c:pt>
                <c:pt idx="3116">
                  <c:v>4.0390685109656594</c:v>
                </c:pt>
                <c:pt idx="3117">
                  <c:v>4.0390685109656594</c:v>
                </c:pt>
                <c:pt idx="3118">
                  <c:v>4.6079443120226173</c:v>
                </c:pt>
                <c:pt idx="3119">
                  <c:v>4.5350568497797639</c:v>
                </c:pt>
                <c:pt idx="3120">
                  <c:v>4.6434809158029342</c:v>
                </c:pt>
                <c:pt idx="3121">
                  <c:v>4.6330924873300781</c:v>
                </c:pt>
                <c:pt idx="3122">
                  <c:v>4.3564451160471442</c:v>
                </c:pt>
                <c:pt idx="3123">
                  <c:v>4.3442033747444171</c:v>
                </c:pt>
                <c:pt idx="3124">
                  <c:v>4.3442033747444171</c:v>
                </c:pt>
                <c:pt idx="3125">
                  <c:v>4.0707077700128309</c:v>
                </c:pt>
                <c:pt idx="3126">
                  <c:v>4.1121136611728382</c:v>
                </c:pt>
                <c:pt idx="3127">
                  <c:v>4.050110265907982</c:v>
                </c:pt>
                <c:pt idx="3128">
                  <c:v>4.7355962256677575</c:v>
                </c:pt>
                <c:pt idx="3129">
                  <c:v>4.5070681482838637</c:v>
                </c:pt>
                <c:pt idx="3130">
                  <c:v>4.5083765127897895</c:v>
                </c:pt>
                <c:pt idx="3131">
                  <c:v>4.5083765127897895</c:v>
                </c:pt>
                <c:pt idx="3132">
                  <c:v>4.9128059172694911</c:v>
                </c:pt>
                <c:pt idx="3133">
                  <c:v>4.9500043999334871</c:v>
                </c:pt>
                <c:pt idx="3134">
                  <c:v>4.8139226294142521</c:v>
                </c:pt>
                <c:pt idx="3135">
                  <c:v>4.3697520065308861</c:v>
                </c:pt>
                <c:pt idx="3136">
                  <c:v>3.8837750103406385</c:v>
                </c:pt>
                <c:pt idx="3137">
                  <c:v>3.8879453143583493</c:v>
                </c:pt>
                <c:pt idx="3138">
                  <c:v>3.8879453143583493</c:v>
                </c:pt>
                <c:pt idx="3139">
                  <c:v>3.8179642213663403</c:v>
                </c:pt>
                <c:pt idx="3140">
                  <c:v>3.4621331478788857</c:v>
                </c:pt>
                <c:pt idx="3141">
                  <c:v>3.7229800456552908</c:v>
                </c:pt>
                <c:pt idx="3142">
                  <c:v>4.0873489726950147</c:v>
                </c:pt>
                <c:pt idx="3143">
                  <c:v>4.0245567661493418</c:v>
                </c:pt>
                <c:pt idx="3144">
                  <c:v>4.0075588161760383</c:v>
                </c:pt>
                <c:pt idx="3145">
                  <c:v>4.0230388421186998</c:v>
                </c:pt>
                <c:pt idx="3146">
                  <c:v>3.7300784756446674</c:v>
                </c:pt>
                <c:pt idx="3147">
                  <c:v>3.7248919418747093</c:v>
                </c:pt>
                <c:pt idx="3148">
                  <c:v>3.3766079055090064</c:v>
                </c:pt>
                <c:pt idx="3149">
                  <c:v>3.3319833187523482</c:v>
                </c:pt>
                <c:pt idx="3150">
                  <c:v>3.576749311573229</c:v>
                </c:pt>
                <c:pt idx="3151">
                  <c:v>3.5727115691697193</c:v>
                </c:pt>
                <c:pt idx="3152">
                  <c:v>3.5727115691697193</c:v>
                </c:pt>
                <c:pt idx="3153">
                  <c:v>3.3833491097683446</c:v>
                </c:pt>
                <c:pt idx="3154">
                  <c:v>3.1999643557021429</c:v>
                </c:pt>
                <c:pt idx="3155">
                  <c:v>3.5100463867966525</c:v>
                </c:pt>
                <c:pt idx="3156">
                  <c:v>3.9939419038732016</c:v>
                </c:pt>
                <c:pt idx="3157">
                  <c:v>4.2739752896181855</c:v>
                </c:pt>
                <c:pt idx="3158">
                  <c:v>4.2748843837080415</c:v>
                </c:pt>
                <c:pt idx="3159">
                  <c:v>4.2748843837080415</c:v>
                </c:pt>
                <c:pt idx="3160">
                  <c:v>4.8585620682786121</c:v>
                </c:pt>
                <c:pt idx="3161">
                  <c:v>5.4347137772003968</c:v>
                </c:pt>
                <c:pt idx="3162">
                  <c:v>5.3001594494793753</c:v>
                </c:pt>
                <c:pt idx="3163">
                  <c:v>5.7620990109965682</c:v>
                </c:pt>
                <c:pt idx="3164">
                  <c:v>5.4141145808214119</c:v>
                </c:pt>
                <c:pt idx="3165">
                  <c:v>5.4137579866267558</c:v>
                </c:pt>
                <c:pt idx="3166">
                  <c:v>5.3414318467455306</c:v>
                </c:pt>
                <c:pt idx="3167">
                  <c:v>5.2916400612202779</c:v>
                </c:pt>
                <c:pt idx="3168">
                  <c:v>5.6390810474654316</c:v>
                </c:pt>
                <c:pt idx="3169">
                  <c:v>5.5955430890365321</c:v>
                </c:pt>
                <c:pt idx="3170">
                  <c:v>5.5369328139170459</c:v>
                </c:pt>
                <c:pt idx="3171">
                  <c:v>5.1945330640647445</c:v>
                </c:pt>
                <c:pt idx="3172">
                  <c:v>5.221417534043205</c:v>
                </c:pt>
                <c:pt idx="3173">
                  <c:v>5.2301733127981134</c:v>
                </c:pt>
                <c:pt idx="3174">
                  <c:v>5.1978385697147651</c:v>
                </c:pt>
                <c:pt idx="3175">
                  <c:v>5.0049474947494836</c:v>
                </c:pt>
                <c:pt idx="3176">
                  <c:v>5.5739191836055983</c:v>
                </c:pt>
                <c:pt idx="3177">
                  <c:v>6.0278593916249221</c:v>
                </c:pt>
                <c:pt idx="3178">
                  <c:v>5.811183638935038</c:v>
                </c:pt>
                <c:pt idx="3179">
                  <c:v>5.8039678571361382</c:v>
                </c:pt>
                <c:pt idx="3180">
                  <c:v>5.8039678571361382</c:v>
                </c:pt>
                <c:pt idx="3181">
                  <c:v>5.967227255071661</c:v>
                </c:pt>
                <c:pt idx="3182">
                  <c:v>6.5892091029302282</c:v>
                </c:pt>
                <c:pt idx="3183">
                  <c:v>7.3763662352648574</c:v>
                </c:pt>
                <c:pt idx="3184">
                  <c:v>8.1285272461897122</c:v>
                </c:pt>
                <c:pt idx="3185">
                  <c:v>8.9015679467983766</c:v>
                </c:pt>
                <c:pt idx="3186">
                  <c:v>8.9093534514803423</c:v>
                </c:pt>
                <c:pt idx="3187">
                  <c:v>8.9093534514803423</c:v>
                </c:pt>
                <c:pt idx="3188">
                  <c:v>8.8154234056710905</c:v>
                </c:pt>
                <c:pt idx="3189">
                  <c:v>9.2139763069834117</c:v>
                </c:pt>
                <c:pt idx="3190">
                  <c:v>9.6920157980377066</c:v>
                </c:pt>
                <c:pt idx="3191">
                  <c:v>9.4356320858719176</c:v>
                </c:pt>
                <c:pt idx="3192">
                  <c:v>8.8897991018748996</c:v>
                </c:pt>
                <c:pt idx="3193">
                  <c:v>8.8925086502053432</c:v>
                </c:pt>
                <c:pt idx="3194">
                  <c:v>8.8925086502053432</c:v>
                </c:pt>
                <c:pt idx="3195">
                  <c:v>8.9053332025340506</c:v>
                </c:pt>
                <c:pt idx="3196">
                  <c:v>9.2420737555136565</c:v>
                </c:pt>
                <c:pt idx="3197">
                  <c:v>8.8435006458215639</c:v>
                </c:pt>
                <c:pt idx="3198">
                  <c:v>9.4527066953621723</c:v>
                </c:pt>
                <c:pt idx="3199">
                  <c:v>9.0697739545540212</c:v>
                </c:pt>
                <c:pt idx="3200">
                  <c:v>9.0820689597623243</c:v>
                </c:pt>
                <c:pt idx="3201">
                  <c:v>9.1007687626562976</c:v>
                </c:pt>
                <c:pt idx="3202">
                  <c:v>8.5633049170989253</c:v>
                </c:pt>
                <c:pt idx="3203">
                  <c:v>8.6780643209281099</c:v>
                </c:pt>
                <c:pt idx="3204">
                  <c:v>8.2818312653990436</c:v>
                </c:pt>
                <c:pt idx="3205">
                  <c:v>8.2775389517315876</c:v>
                </c:pt>
                <c:pt idx="3206">
                  <c:v>8.3819561339703554</c:v>
                </c:pt>
                <c:pt idx="3207">
                  <c:v>8.4106417401239391</c:v>
                </c:pt>
                <c:pt idx="3208">
                  <c:v>8.4106417401239391</c:v>
                </c:pt>
                <c:pt idx="3209">
                  <c:v>8.3324367689677583</c:v>
                </c:pt>
                <c:pt idx="3210">
                  <c:v>9.0169406696869991</c:v>
                </c:pt>
                <c:pt idx="3211">
                  <c:v>8.1298872916346934</c:v>
                </c:pt>
                <c:pt idx="3212">
                  <c:v>8.4609449822782548</c:v>
                </c:pt>
                <c:pt idx="3213">
                  <c:v>8.4308345552594126</c:v>
                </c:pt>
                <c:pt idx="3214">
                  <c:v>8.409739779049314</c:v>
                </c:pt>
                <c:pt idx="3215">
                  <c:v>8.409739779049314</c:v>
                </c:pt>
                <c:pt idx="3216">
                  <c:v>8.1561819897718806</c:v>
                </c:pt>
                <c:pt idx="3217">
                  <c:v>7.9987388347888899</c:v>
                </c:pt>
                <c:pt idx="3218">
                  <c:v>8.5595260469140371</c:v>
                </c:pt>
                <c:pt idx="3219">
                  <c:v>8.2752437907205003</c:v>
                </c:pt>
                <c:pt idx="3220">
                  <c:v>8.2568615474094464</c:v>
                </c:pt>
                <c:pt idx="3221">
                  <c:v>8.2599222514333803</c:v>
                </c:pt>
                <c:pt idx="3222">
                  <c:v>8.2599222514333803</c:v>
                </c:pt>
                <c:pt idx="3223">
                  <c:v>8.1166121270939762</c:v>
                </c:pt>
                <c:pt idx="3224">
                  <c:v>8.3728278747920992</c:v>
                </c:pt>
                <c:pt idx="3225">
                  <c:v>8.5389067270367978</c:v>
                </c:pt>
                <c:pt idx="3226">
                  <c:v>9.1487740629364538</c:v>
                </c:pt>
                <c:pt idx="3227">
                  <c:v>8.410626222502696</c:v>
                </c:pt>
                <c:pt idx="3228">
                  <c:v>8.4099932076512047</c:v>
                </c:pt>
                <c:pt idx="3229">
                  <c:v>8.4218976925371063</c:v>
                </c:pt>
                <c:pt idx="3230">
                  <c:v>8.0919066228717718</c:v>
                </c:pt>
                <c:pt idx="3231">
                  <c:v>8.026734288744338</c:v>
                </c:pt>
                <c:pt idx="3232">
                  <c:v>8.0955231719625562</c:v>
                </c:pt>
                <c:pt idx="3233">
                  <c:v>8.2463190573545813</c:v>
                </c:pt>
                <c:pt idx="3234">
                  <c:v>7.8928518521647746</c:v>
                </c:pt>
                <c:pt idx="3235">
                  <c:v>7.9178043407276135</c:v>
                </c:pt>
                <c:pt idx="3236">
                  <c:v>7.9089486663161104</c:v>
                </c:pt>
                <c:pt idx="3237">
                  <c:v>7.4391826130262277</c:v>
                </c:pt>
                <c:pt idx="3238">
                  <c:v>7.4473429121855048</c:v>
                </c:pt>
                <c:pt idx="3239">
                  <c:v>7.2095234462494719</c:v>
                </c:pt>
                <c:pt idx="3240">
                  <c:v>7.6776432087153221</c:v>
                </c:pt>
                <c:pt idx="3241">
                  <c:v>7.69070608009471</c:v>
                </c:pt>
                <c:pt idx="3242">
                  <c:v>7.69070608009471</c:v>
                </c:pt>
                <c:pt idx="3243">
                  <c:v>7.69070608009471</c:v>
                </c:pt>
                <c:pt idx="3244">
                  <c:v>8.2310418026215153</c:v>
                </c:pt>
                <c:pt idx="3245">
                  <c:v>8.0802631960353093</c:v>
                </c:pt>
                <c:pt idx="3246">
                  <c:v>7.7631567922041302</c:v>
                </c:pt>
                <c:pt idx="3247">
                  <c:v>7.6239074531662219</c:v>
                </c:pt>
                <c:pt idx="3248">
                  <c:v>7.5877921289374353</c:v>
                </c:pt>
                <c:pt idx="3249">
                  <c:v>7.5862748451177708</c:v>
                </c:pt>
                <c:pt idx="3250">
                  <c:v>7.5862748451177708</c:v>
                </c:pt>
                <c:pt idx="3251">
                  <c:v>7.372890868676814</c:v>
                </c:pt>
                <c:pt idx="3252">
                  <c:v>7.9711249939219364</c:v>
                </c:pt>
                <c:pt idx="3253">
                  <c:v>8.1960466011075983</c:v>
                </c:pt>
                <c:pt idx="3254">
                  <c:v>8.3352046256907943</c:v>
                </c:pt>
                <c:pt idx="3255">
                  <c:v>7.7979745740509934</c:v>
                </c:pt>
                <c:pt idx="3256">
                  <c:v>7.8092616676978253</c:v>
                </c:pt>
                <c:pt idx="3257">
                  <c:v>7.7090047780896676</c:v>
                </c:pt>
                <c:pt idx="3258">
                  <c:v>7.8816664587367242</c:v>
                </c:pt>
                <c:pt idx="3259">
                  <c:v>8.0674513115695738</c:v>
                </c:pt>
                <c:pt idx="3260">
                  <c:v>7.9017768342324395</c:v>
                </c:pt>
                <c:pt idx="3261">
                  <c:v>7.9090930411877718</c:v>
                </c:pt>
                <c:pt idx="3262">
                  <c:v>8.5832721460798975</c:v>
                </c:pt>
                <c:pt idx="3263">
                  <c:v>8.5874010532353928</c:v>
                </c:pt>
                <c:pt idx="3264">
                  <c:v>8.5958839625060754</c:v>
                </c:pt>
                <c:pt idx="3265">
                  <c:v>8.3529240416149602</c:v>
                </c:pt>
                <c:pt idx="3266">
                  <c:v>7.8584680926935029</c:v>
                </c:pt>
                <c:pt idx="3267">
                  <c:v>8.0669446527974866</c:v>
                </c:pt>
                <c:pt idx="3268">
                  <c:v>7.6985746768141592</c:v>
                </c:pt>
                <c:pt idx="3269">
                  <c:v>7.5130967774026498</c:v>
                </c:pt>
                <c:pt idx="3270">
                  <c:v>7.4946773070349373</c:v>
                </c:pt>
                <c:pt idx="3271">
                  <c:v>7.4946773070349373</c:v>
                </c:pt>
                <c:pt idx="3272">
                  <c:v>7.4616014798012706</c:v>
                </c:pt>
                <c:pt idx="3273">
                  <c:v>6.6022035655409912</c:v>
                </c:pt>
                <c:pt idx="3274">
                  <c:v>6.7684664423196921</c:v>
                </c:pt>
                <c:pt idx="3275">
                  <c:v>6.2646566655309908</c:v>
                </c:pt>
                <c:pt idx="3276">
                  <c:v>6.2776265660184727</c:v>
                </c:pt>
                <c:pt idx="3277">
                  <c:v>6.2901764975405197</c:v>
                </c:pt>
                <c:pt idx="3278">
                  <c:v>6.2901764975405197</c:v>
                </c:pt>
                <c:pt idx="3279">
                  <c:v>6.5696796637132344</c:v>
                </c:pt>
                <c:pt idx="3280">
                  <c:v>6.556729937572122</c:v>
                </c:pt>
                <c:pt idx="3281">
                  <c:v>6.5590844904952696</c:v>
                </c:pt>
                <c:pt idx="3282">
                  <c:v>6.2300282836992089</c:v>
                </c:pt>
                <c:pt idx="3283">
                  <c:v>6.3030224478790586</c:v>
                </c:pt>
                <c:pt idx="3284">
                  <c:v>6.3015100230748669</c:v>
                </c:pt>
                <c:pt idx="3285">
                  <c:v>6.3015100230748669</c:v>
                </c:pt>
                <c:pt idx="3286">
                  <c:v>5.998579794028597</c:v>
                </c:pt>
                <c:pt idx="3287">
                  <c:v>6.2138083678147815</c:v>
                </c:pt>
                <c:pt idx="3288">
                  <c:v>6.2208428109917513</c:v>
                </c:pt>
                <c:pt idx="3289">
                  <c:v>6.5622925295920531</c:v>
                </c:pt>
                <c:pt idx="3290">
                  <c:v>6.3409689731265182</c:v>
                </c:pt>
                <c:pt idx="3291">
                  <c:v>6.2939596264922262</c:v>
                </c:pt>
                <c:pt idx="3292">
                  <c:v>6.2939596264922262</c:v>
                </c:pt>
                <c:pt idx="3293">
                  <c:v>5.7663366042914461</c:v>
                </c:pt>
                <c:pt idx="3294">
                  <c:v>5.8412150137344092</c:v>
                </c:pt>
                <c:pt idx="3295">
                  <c:v>5.45590468530769</c:v>
                </c:pt>
                <c:pt idx="3296">
                  <c:v>5.1807765470626777</c:v>
                </c:pt>
                <c:pt idx="3297">
                  <c:v>5.3468594233468956</c:v>
                </c:pt>
                <c:pt idx="3298">
                  <c:v>5.3456229592552127</c:v>
                </c:pt>
                <c:pt idx="3299">
                  <c:v>5.3547831740954663</c:v>
                </c:pt>
                <c:pt idx="3300">
                  <c:v>4.889064691135049</c:v>
                </c:pt>
                <c:pt idx="3301">
                  <c:v>4.103995957346001</c:v>
                </c:pt>
                <c:pt idx="3302">
                  <c:v>3.7007254141795123</c:v>
                </c:pt>
                <c:pt idx="3303">
                  <c:v>4.0688961671894521</c:v>
                </c:pt>
                <c:pt idx="3304">
                  <c:v>3.9453993442422259</c:v>
                </c:pt>
                <c:pt idx="3305">
                  <c:v>3.9469539167564971</c:v>
                </c:pt>
                <c:pt idx="3306">
                  <c:v>3.9469539167564971</c:v>
                </c:pt>
                <c:pt idx="3307">
                  <c:v>3.8910836746218678</c:v>
                </c:pt>
                <c:pt idx="3308">
                  <c:v>3.3689518616030796</c:v>
                </c:pt>
                <c:pt idx="3309">
                  <c:v>3.6149772125582693</c:v>
                </c:pt>
                <c:pt idx="3310">
                  <c:v>4.1337411321507922</c:v>
                </c:pt>
                <c:pt idx="3311">
                  <c:v>4.4478120792636862</c:v>
                </c:pt>
                <c:pt idx="3312">
                  <c:v>4.4497573101232053</c:v>
                </c:pt>
                <c:pt idx="3313">
                  <c:v>4.4497573101232053</c:v>
                </c:pt>
                <c:pt idx="3314">
                  <c:v>4.645915753818544</c:v>
                </c:pt>
                <c:pt idx="3315">
                  <c:v>4.5394590043898813</c:v>
                </c:pt>
                <c:pt idx="3316">
                  <c:v>4.7264611960464791</c:v>
                </c:pt>
                <c:pt idx="3317">
                  <c:v>4.6329287138196769</c:v>
                </c:pt>
                <c:pt idx="3318">
                  <c:v>4.5565880992142667</c:v>
                </c:pt>
                <c:pt idx="3319">
                  <c:v>4.6160241988791935</c:v>
                </c:pt>
                <c:pt idx="3320">
                  <c:v>4.6160241988791935</c:v>
                </c:pt>
                <c:pt idx="3321">
                  <c:v>4.2933195680203262</c:v>
                </c:pt>
                <c:pt idx="3322">
                  <c:v>4.6036812366000159</c:v>
                </c:pt>
                <c:pt idx="3323">
                  <c:v>4.6854464613919795</c:v>
                </c:pt>
                <c:pt idx="3324">
                  <c:v>4.4488385458225075</c:v>
                </c:pt>
                <c:pt idx="3325">
                  <c:v>4.3215096476969581</c:v>
                </c:pt>
                <c:pt idx="3326">
                  <c:v>4.319714742628598</c:v>
                </c:pt>
                <c:pt idx="3327">
                  <c:v>4.3283353759256133</c:v>
                </c:pt>
                <c:pt idx="3328">
                  <c:v>4.5374446558251016</c:v>
                </c:pt>
                <c:pt idx="3329">
                  <c:v>4.771554047411005</c:v>
                </c:pt>
                <c:pt idx="3330">
                  <c:v>4.6158122836263864</c:v>
                </c:pt>
                <c:pt idx="3331">
                  <c:v>4.9858866933297179</c:v>
                </c:pt>
                <c:pt idx="3332">
                  <c:v>5.1568214099537037</c:v>
                </c:pt>
                <c:pt idx="3333">
                  <c:v>5.1575901428731541</c:v>
                </c:pt>
                <c:pt idx="3334">
                  <c:v>5.1575901428731541</c:v>
                </c:pt>
                <c:pt idx="3335">
                  <c:v>5.1660461795205599</c:v>
                </c:pt>
                <c:pt idx="3336">
                  <c:v>5.1874909737341213</c:v>
                </c:pt>
                <c:pt idx="3337">
                  <c:v>5.5119934782173239</c:v>
                </c:pt>
                <c:pt idx="3338">
                  <c:v>5.8784066462025066</c:v>
                </c:pt>
                <c:pt idx="3339">
                  <c:v>6.1486604263989797</c:v>
                </c:pt>
                <c:pt idx="3340">
                  <c:v>6.1499529932741233</c:v>
                </c:pt>
                <c:pt idx="3341">
                  <c:v>6.1499529932741233</c:v>
                </c:pt>
                <c:pt idx="3342">
                  <c:v>5.9438113191742445</c:v>
                </c:pt>
                <c:pt idx="3343">
                  <c:v>6.3320588105402535</c:v>
                </c:pt>
                <c:pt idx="3344">
                  <c:v>5.6579432210322125</c:v>
                </c:pt>
                <c:pt idx="3345">
                  <c:v>4.7907141283915742</c:v>
                </c:pt>
                <c:pt idx="3346">
                  <c:v>4.7855346444044375</c:v>
                </c:pt>
                <c:pt idx="3347">
                  <c:v>4.8610581060122051</c:v>
                </c:pt>
                <c:pt idx="3348">
                  <c:v>4.8331798571881865</c:v>
                </c:pt>
                <c:pt idx="3349">
                  <c:v>3.5484238039131402</c:v>
                </c:pt>
                <c:pt idx="3350">
                  <c:v>3.3902072551606057</c:v>
                </c:pt>
                <c:pt idx="3351">
                  <c:v>3.1649200078400668</c:v>
                </c:pt>
                <c:pt idx="3352">
                  <c:v>3.1298627382412967</c:v>
                </c:pt>
                <c:pt idx="3353">
                  <c:v>3.3365912169711169</c:v>
                </c:pt>
                <c:pt idx="3354">
                  <c:v>3.3519428439417958</c:v>
                </c:pt>
                <c:pt idx="3355">
                  <c:v>3.360026568185809</c:v>
                </c:pt>
                <c:pt idx="3356">
                  <c:v>4.1503992671581624</c:v>
                </c:pt>
                <c:pt idx="3357">
                  <c:v>3.7812129106346237</c:v>
                </c:pt>
                <c:pt idx="3358">
                  <c:v>4.0130331741131879</c:v>
                </c:pt>
                <c:pt idx="3359">
                  <c:v>4.4824405645520482</c:v>
                </c:pt>
                <c:pt idx="3360">
                  <c:v>4.3375925496424159</c:v>
                </c:pt>
                <c:pt idx="3361">
                  <c:v>4.3349538979622864</c:v>
                </c:pt>
                <c:pt idx="3362">
                  <c:v>4.3349538979622864</c:v>
                </c:pt>
                <c:pt idx="3363">
                  <c:v>5.0192094765171476</c:v>
                </c:pt>
                <c:pt idx="3364">
                  <c:v>5.0147534089780184</c:v>
                </c:pt>
                <c:pt idx="3365">
                  <c:v>4.6726728217954623</c:v>
                </c:pt>
                <c:pt idx="3366">
                  <c:v>4.9788383347099607</c:v>
                </c:pt>
                <c:pt idx="3367">
                  <c:v>4.9742546834152499</c:v>
                </c:pt>
                <c:pt idx="3368">
                  <c:v>4.9739427565231846</c:v>
                </c:pt>
                <c:pt idx="3369">
                  <c:v>4.9739427565231846</c:v>
                </c:pt>
                <c:pt idx="3370">
                  <c:v>4.6965154057057514</c:v>
                </c:pt>
                <c:pt idx="3371">
                  <c:v>4.8563929750127173</c:v>
                </c:pt>
                <c:pt idx="3372">
                  <c:v>4.8468698230857097</c:v>
                </c:pt>
                <c:pt idx="3373">
                  <c:v>4.6267133594656134</c:v>
                </c:pt>
                <c:pt idx="3374">
                  <c:v>4.5842826756550217</c:v>
                </c:pt>
                <c:pt idx="3375">
                  <c:v>4.5836864785312841</c:v>
                </c:pt>
                <c:pt idx="3376">
                  <c:v>4.5836864785312841</c:v>
                </c:pt>
                <c:pt idx="3377">
                  <c:v>4.1398755034486001</c:v>
                </c:pt>
                <c:pt idx="3378">
                  <c:v>4.5522069870387547</c:v>
                </c:pt>
                <c:pt idx="3379">
                  <c:v>4.8439722820845184</c:v>
                </c:pt>
                <c:pt idx="3380">
                  <c:v>4.1134298969622058</c:v>
                </c:pt>
                <c:pt idx="3381">
                  <c:v>4.460452254696806</c:v>
                </c:pt>
                <c:pt idx="3382">
                  <c:v>4.4606284870922437</c:v>
                </c:pt>
                <c:pt idx="3383">
                  <c:v>4.4460757326376168</c:v>
                </c:pt>
                <c:pt idx="3384">
                  <c:v>4.4428022240595375</c:v>
                </c:pt>
                <c:pt idx="3385">
                  <c:v>4.1837012175198147</c:v>
                </c:pt>
                <c:pt idx="3386">
                  <c:v>3.4682400883392077</c:v>
                </c:pt>
                <c:pt idx="3387">
                  <c:v>4.0782215036253842</c:v>
                </c:pt>
                <c:pt idx="3388">
                  <c:v>3.8815269751395824</c:v>
                </c:pt>
                <c:pt idx="3389">
                  <c:v>3.8724181658034134</c:v>
                </c:pt>
                <c:pt idx="3390">
                  <c:v>3.8724181658034134</c:v>
                </c:pt>
                <c:pt idx="3391">
                  <c:v>3.6434858961832326</c:v>
                </c:pt>
                <c:pt idx="3392">
                  <c:v>3.4958046721759874</c:v>
                </c:pt>
                <c:pt idx="3393">
                  <c:v>3.7042115530077613</c:v>
                </c:pt>
                <c:pt idx="3394">
                  <c:v>3.5085677222811107</c:v>
                </c:pt>
                <c:pt idx="3395">
                  <c:v>3.5115627526955819</c:v>
                </c:pt>
                <c:pt idx="3396">
                  <c:v>3.5115627526955819</c:v>
                </c:pt>
                <c:pt idx="3397">
                  <c:v>3.5115627526955819</c:v>
                </c:pt>
                <c:pt idx="3398">
                  <c:v>3.3761027526955836</c:v>
                </c:pt>
                <c:pt idx="3399">
                  <c:v>3.4372761597929511</c:v>
                </c:pt>
                <c:pt idx="3400">
                  <c:v>3.5177677729393633</c:v>
                </c:pt>
                <c:pt idx="3401">
                  <c:v>3.4370943611440641</c:v>
                </c:pt>
                <c:pt idx="3402">
                  <c:v>3.5783096317247338</c:v>
                </c:pt>
                <c:pt idx="3403">
                  <c:v>3.5809339011774686</c:v>
                </c:pt>
                <c:pt idx="3404">
                  <c:v>3.5809339011774686</c:v>
                </c:pt>
                <c:pt idx="3405">
                  <c:v>3.1497955229239114</c:v>
                </c:pt>
                <c:pt idx="3406">
                  <c:v>2.7648326626103028</c:v>
                </c:pt>
                <c:pt idx="3407">
                  <c:v>2.729593477497458</c:v>
                </c:pt>
                <c:pt idx="3408">
                  <c:v>2.5136687109157094</c:v>
                </c:pt>
                <c:pt idx="3409">
                  <c:v>2.4119027359618013</c:v>
                </c:pt>
                <c:pt idx="3410">
                  <c:v>2.4080456793163698</c:v>
                </c:pt>
                <c:pt idx="3411">
                  <c:v>2.4080456793163698</c:v>
                </c:pt>
                <c:pt idx="3412">
                  <c:v>2.7212363141017466</c:v>
                </c:pt>
                <c:pt idx="3413">
                  <c:v>2.8137262180538993</c:v>
                </c:pt>
                <c:pt idx="3414">
                  <c:v>2.7703446846513149</c:v>
                </c:pt>
                <c:pt idx="3415">
                  <c:v>3.0258570062748511</c:v>
                </c:pt>
                <c:pt idx="3416">
                  <c:v>3.2592783125541871</c:v>
                </c:pt>
                <c:pt idx="3417">
                  <c:v>3.2606760793402607</c:v>
                </c:pt>
                <c:pt idx="3418">
                  <c:v>3.2606760793402607</c:v>
                </c:pt>
                <c:pt idx="3419">
                  <c:v>3.2339327311404933</c:v>
                </c:pt>
                <c:pt idx="3420">
                  <c:v>3.4704338036078415</c:v>
                </c:pt>
                <c:pt idx="3421">
                  <c:v>3.4139327763958356</c:v>
                </c:pt>
                <c:pt idx="3422">
                  <c:v>3.1262944269807722</c:v>
                </c:pt>
                <c:pt idx="3423">
                  <c:v>2.962774102647904</c:v>
                </c:pt>
                <c:pt idx="3424">
                  <c:v>2.9596605710081683</c:v>
                </c:pt>
                <c:pt idx="3425">
                  <c:v>2.9596605710081683</c:v>
                </c:pt>
                <c:pt idx="3426">
                  <c:v>2.8231483406530664</c:v>
                </c:pt>
                <c:pt idx="3427">
                  <c:v>2.8441067213192071</c:v>
                </c:pt>
                <c:pt idx="3428">
                  <c:v>3.185976280870003</c:v>
                </c:pt>
                <c:pt idx="3429">
                  <c:v>2.9069948263864678</c:v>
                </c:pt>
                <c:pt idx="3430">
                  <c:v>2.8611544229967993</c:v>
                </c:pt>
                <c:pt idx="3431">
                  <c:v>2.86165026003086</c:v>
                </c:pt>
                <c:pt idx="3432">
                  <c:v>2.86165026003086</c:v>
                </c:pt>
                <c:pt idx="3433">
                  <c:v>3.1108013398204122</c:v>
                </c:pt>
                <c:pt idx="3434">
                  <c:v>3.1278292344158363</c:v>
                </c:pt>
                <c:pt idx="3435">
                  <c:v>2.9134432080068748</c:v>
                </c:pt>
                <c:pt idx="3436">
                  <c:v>3.0486508778837162</c:v>
                </c:pt>
                <c:pt idx="3437">
                  <c:v>3.0854515266096314</c:v>
                </c:pt>
                <c:pt idx="3438">
                  <c:v>3.0851248802943392</c:v>
                </c:pt>
                <c:pt idx="3439">
                  <c:v>3.1279874739051685</c:v>
                </c:pt>
                <c:pt idx="3440">
                  <c:v>2.9865891655923864</c:v>
                </c:pt>
                <c:pt idx="3441">
                  <c:v>3.1477296870409575</c:v>
                </c:pt>
                <c:pt idx="3442">
                  <c:v>3.0394330037889201</c:v>
                </c:pt>
                <c:pt idx="3443">
                  <c:v>2.7685143604296218</c:v>
                </c:pt>
                <c:pt idx="3444">
                  <c:v>2.5411838720671049</c:v>
                </c:pt>
                <c:pt idx="3445">
                  <c:v>2.5408100098722119</c:v>
                </c:pt>
                <c:pt idx="3446">
                  <c:v>2.5342512097342116</c:v>
                </c:pt>
                <c:pt idx="3447">
                  <c:v>2.7971614911339131</c:v>
                </c:pt>
                <c:pt idx="3448">
                  <c:v>2.4500313412905257</c:v>
                </c:pt>
                <c:pt idx="3449">
                  <c:v>2.4576007296520466</c:v>
                </c:pt>
                <c:pt idx="3450">
                  <c:v>2.2060682767554844</c:v>
                </c:pt>
                <c:pt idx="3451">
                  <c:v>1.9338465495690453</c:v>
                </c:pt>
                <c:pt idx="3452">
                  <c:v>1.9351629515911526</c:v>
                </c:pt>
                <c:pt idx="3453">
                  <c:v>1.9351629515911526</c:v>
                </c:pt>
                <c:pt idx="3454">
                  <c:v>2.2166759136843499</c:v>
                </c:pt>
                <c:pt idx="3455">
                  <c:v>1.6771999844858261</c:v>
                </c:pt>
                <c:pt idx="3456">
                  <c:v>1.5416247104584198</c:v>
                </c:pt>
                <c:pt idx="3457">
                  <c:v>1.5411967221769221</c:v>
                </c:pt>
                <c:pt idx="3458">
                  <c:v>1.7751110585477257</c:v>
                </c:pt>
                <c:pt idx="3459">
                  <c:v>1.7752558042195243</c:v>
                </c:pt>
                <c:pt idx="3460">
                  <c:v>1.7752558042195243</c:v>
                </c:pt>
                <c:pt idx="3461">
                  <c:v>1.4783827885629268</c:v>
                </c:pt>
                <c:pt idx="3462">
                  <c:v>1.2202011950213922</c:v>
                </c:pt>
                <c:pt idx="3463">
                  <c:v>1.563751030057599</c:v>
                </c:pt>
                <c:pt idx="3464">
                  <c:v>0.86898245052593381</c:v>
                </c:pt>
                <c:pt idx="3465">
                  <c:v>1.1295576816485955</c:v>
                </c:pt>
                <c:pt idx="3466">
                  <c:v>1.1178222032279805</c:v>
                </c:pt>
                <c:pt idx="3467">
                  <c:v>1.1178222032279805</c:v>
                </c:pt>
                <c:pt idx="3468">
                  <c:v>0.25296220322798035</c:v>
                </c:pt>
                <c:pt idx="3469">
                  <c:v>1.0191008394217</c:v>
                </c:pt>
                <c:pt idx="3470">
                  <c:v>0.83282607573178957</c:v>
                </c:pt>
                <c:pt idx="3471">
                  <c:v>1.6810337477045607</c:v>
                </c:pt>
                <c:pt idx="3472">
                  <c:v>1.8579867082739661</c:v>
                </c:pt>
                <c:pt idx="3473">
                  <c:v>1.8537114987267387</c:v>
                </c:pt>
                <c:pt idx="3474">
                  <c:v>1.8537114987267387</c:v>
                </c:pt>
                <c:pt idx="3475">
                  <c:v>1.9520000697073456</c:v>
                </c:pt>
                <c:pt idx="3476">
                  <c:v>1.8163311706728571</c:v>
                </c:pt>
                <c:pt idx="3477">
                  <c:v>2.3475968789716646</c:v>
                </c:pt>
                <c:pt idx="3478">
                  <c:v>2.2056704948536048</c:v>
                </c:pt>
                <c:pt idx="3479">
                  <c:v>2.4975501936493334</c:v>
                </c:pt>
                <c:pt idx="3480">
                  <c:v>2.4964276859490688</c:v>
                </c:pt>
                <c:pt idx="3481">
                  <c:v>2.4964276859490688</c:v>
                </c:pt>
                <c:pt idx="3482">
                  <c:v>2.3552182029392164</c:v>
                </c:pt>
                <c:pt idx="3483">
                  <c:v>2.5941638216787055</c:v>
                </c:pt>
                <c:pt idx="3484">
                  <c:v>2.640789847511325</c:v>
                </c:pt>
                <c:pt idx="3485">
                  <c:v>2.7597767558004414</c:v>
                </c:pt>
                <c:pt idx="3486">
                  <c:v>2.9044163904619413</c:v>
                </c:pt>
                <c:pt idx="3487">
                  <c:v>2.9018470650651853</c:v>
                </c:pt>
                <c:pt idx="3488">
                  <c:v>2.9018470650651853</c:v>
                </c:pt>
                <c:pt idx="3489">
                  <c:v>2.4483510415061396</c:v>
                </c:pt>
                <c:pt idx="3490">
                  <c:v>2.358103081776477</c:v>
                </c:pt>
                <c:pt idx="3491">
                  <c:v>2.0991492532710172</c:v>
                </c:pt>
                <c:pt idx="3492">
                  <c:v>2.3576131423158593</c:v>
                </c:pt>
                <c:pt idx="3493">
                  <c:v>2.1078088788240272</c:v>
                </c:pt>
                <c:pt idx="3494">
                  <c:v>2.1143150954474219</c:v>
                </c:pt>
                <c:pt idx="3495">
                  <c:v>2.1143150954474219</c:v>
                </c:pt>
                <c:pt idx="3496">
                  <c:v>2.1754846831641359</c:v>
                </c:pt>
                <c:pt idx="3497">
                  <c:v>2.1470088609760705</c:v>
                </c:pt>
                <c:pt idx="3498">
                  <c:v>1.9632213262992728</c:v>
                </c:pt>
                <c:pt idx="3499">
                  <c:v>1.8059169700025137</c:v>
                </c:pt>
                <c:pt idx="3500">
                  <c:v>1.5639987265620725</c:v>
                </c:pt>
                <c:pt idx="3501">
                  <c:v>1.5637486067492627</c:v>
                </c:pt>
                <c:pt idx="3502">
                  <c:v>1.5637486067492627</c:v>
                </c:pt>
                <c:pt idx="3503">
                  <c:v>1.4687882191945842</c:v>
                </c:pt>
                <c:pt idx="3504">
                  <c:v>1.46777828883239</c:v>
                </c:pt>
                <c:pt idx="3505">
                  <c:v>1.2929177374366958</c:v>
                </c:pt>
                <c:pt idx="3506">
                  <c:v>1.2017409084760065</c:v>
                </c:pt>
                <c:pt idx="3507">
                  <c:v>1.5411621730680434</c:v>
                </c:pt>
                <c:pt idx="3508">
                  <c:v>1.5439970799124172</c:v>
                </c:pt>
                <c:pt idx="3509">
                  <c:v>1.5372727462808164</c:v>
                </c:pt>
                <c:pt idx="3510">
                  <c:v>1.7077782659380709</c:v>
                </c:pt>
                <c:pt idx="3511">
                  <c:v>1.8964163282493676</c:v>
                </c:pt>
                <c:pt idx="3512">
                  <c:v>1.8041480318337921</c:v>
                </c:pt>
                <c:pt idx="3513">
                  <c:v>1.5361029668563404</c:v>
                </c:pt>
                <c:pt idx="3514">
                  <c:v>1.276058345128984</c:v>
                </c:pt>
                <c:pt idx="3515">
                  <c:v>1.292222782408956</c:v>
                </c:pt>
                <c:pt idx="3516">
                  <c:v>1.292222782408956</c:v>
                </c:pt>
                <c:pt idx="3517">
                  <c:v>1.1443711802950425</c:v>
                </c:pt>
                <c:pt idx="3518">
                  <c:v>1.3450331713708028</c:v>
                </c:pt>
                <c:pt idx="3519">
                  <c:v>1.6124462732618063</c:v>
                </c:pt>
                <c:pt idx="3520">
                  <c:v>1.4041658826994059</c:v>
                </c:pt>
                <c:pt idx="3521">
                  <c:v>1.3170192055697978</c:v>
                </c:pt>
                <c:pt idx="3522">
                  <c:v>1.3408553259220071</c:v>
                </c:pt>
                <c:pt idx="3523">
                  <c:v>1.3408553259220071</c:v>
                </c:pt>
                <c:pt idx="3524">
                  <c:v>1.2600652015826057</c:v>
                </c:pt>
                <c:pt idx="3525">
                  <c:v>1.3806535519731131</c:v>
                </c:pt>
                <c:pt idx="3526">
                  <c:v>1.3011963115867058</c:v>
                </c:pt>
                <c:pt idx="3527">
                  <c:v>1.1373540206084982</c:v>
                </c:pt>
                <c:pt idx="3528">
                  <c:v>0.87852750187731488</c:v>
                </c:pt>
                <c:pt idx="3529">
                  <c:v>0.87461661304719129</c:v>
                </c:pt>
                <c:pt idx="3530">
                  <c:v>0.87461661304719129</c:v>
                </c:pt>
                <c:pt idx="3531">
                  <c:v>0.84372481793283782</c:v>
                </c:pt>
                <c:pt idx="3532">
                  <c:v>0.71578959675021636</c:v>
                </c:pt>
                <c:pt idx="3533">
                  <c:v>0.54044520698476717</c:v>
                </c:pt>
                <c:pt idx="3534">
                  <c:v>0.17463151796245313</c:v>
                </c:pt>
                <c:pt idx="3535">
                  <c:v>0</c:v>
                </c:pt>
                <c:pt idx="3536">
                  <c:v>0</c:v>
                </c:pt>
                <c:pt idx="3537">
                  <c:v>0</c:v>
                </c:pt>
                <c:pt idx="3538">
                  <c:v>0</c:v>
                </c:pt>
                <c:pt idx="3539">
                  <c:v>0.31550066730707726</c:v>
                </c:pt>
                <c:pt idx="3540">
                  <c:v>0.23569949297408499</c:v>
                </c:pt>
                <c:pt idx="3541">
                  <c:v>0.15750827189330252</c:v>
                </c:pt>
                <c:pt idx="3542">
                  <c:v>0.11773845379756764</c:v>
                </c:pt>
                <c:pt idx="3543">
                  <c:v>0.12221644647175012</c:v>
                </c:pt>
                <c:pt idx="3544">
                  <c:v>0.12221644647175012</c:v>
                </c:pt>
                <c:pt idx="3545">
                  <c:v>9.5805654626079928E-2</c:v>
                </c:pt>
                <c:pt idx="3546">
                  <c:v>3.3445655879539515E-2</c:v>
                </c:pt>
                <c:pt idx="3547">
                  <c:v>0</c:v>
                </c:pt>
                <c:pt idx="3548">
                  <c:v>0</c:v>
                </c:pt>
                <c:pt idx="3549">
                  <c:v>0</c:v>
                </c:pt>
                <c:pt idx="3550">
                  <c:v>0</c:v>
                </c:pt>
                <c:pt idx="3551">
                  <c:v>0</c:v>
                </c:pt>
                <c:pt idx="3552">
                  <c:v>0</c:v>
                </c:pt>
                <c:pt idx="3553">
                  <c:v>0</c:v>
                </c:pt>
                <c:pt idx="3554">
                  <c:v>0</c:v>
                </c:pt>
                <c:pt idx="3555">
                  <c:v>0.24793852765109037</c:v>
                </c:pt>
                <c:pt idx="3556">
                  <c:v>0.2449256371013746</c:v>
                </c:pt>
                <c:pt idx="3557">
                  <c:v>0.2463913901121515</c:v>
                </c:pt>
                <c:pt idx="3558">
                  <c:v>0.2463913901121515</c:v>
                </c:pt>
                <c:pt idx="3559">
                  <c:v>0.22843090584289882</c:v>
                </c:pt>
                <c:pt idx="3560">
                  <c:v>0.48183229498044966</c:v>
                </c:pt>
                <c:pt idx="3561">
                  <c:v>0.53430983034001045</c:v>
                </c:pt>
                <c:pt idx="3562">
                  <c:v>0.88414876204920745</c:v>
                </c:pt>
                <c:pt idx="3563">
                  <c:v>1.0021307034085751</c:v>
                </c:pt>
                <c:pt idx="3564">
                  <c:v>1.0024889814502735</c:v>
                </c:pt>
                <c:pt idx="3565">
                  <c:v>1.0024889814502735</c:v>
                </c:pt>
                <c:pt idx="3566">
                  <c:v>1.2220210871251886</c:v>
                </c:pt>
                <c:pt idx="3567">
                  <c:v>1.244947846405335</c:v>
                </c:pt>
                <c:pt idx="3568">
                  <c:v>0.91026987110613078</c:v>
                </c:pt>
                <c:pt idx="3569">
                  <c:v>0.92737913326722321</c:v>
                </c:pt>
                <c:pt idx="3570">
                  <c:v>1.0812188884411444</c:v>
                </c:pt>
                <c:pt idx="3571">
                  <c:v>1.0691230372262552</c:v>
                </c:pt>
                <c:pt idx="3572">
                  <c:v>1.0786109652646889</c:v>
                </c:pt>
                <c:pt idx="3573">
                  <c:v>0.38290034356766967</c:v>
                </c:pt>
                <c:pt idx="3574">
                  <c:v>0.70094052673844409</c:v>
                </c:pt>
                <c:pt idx="3575">
                  <c:v>0.34486711997555375</c:v>
                </c:pt>
                <c:pt idx="3576">
                  <c:v>0.42872224481298105</c:v>
                </c:pt>
                <c:pt idx="3577">
                  <c:v>0</c:v>
                </c:pt>
                <c:pt idx="3578">
                  <c:v>0</c:v>
                </c:pt>
                <c:pt idx="3579">
                  <c:v>0</c:v>
                </c:pt>
                <c:pt idx="3580">
                  <c:v>0.12875797338042005</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0.58917834660184099</c:v>
                </c:pt>
                <c:pt idx="3772">
                  <c:v>0.35855666080969684</c:v>
                </c:pt>
                <c:pt idx="3773">
                  <c:v>0.75817627826350531</c:v>
                </c:pt>
                <c:pt idx="3774">
                  <c:v>0.75473616138101285</c:v>
                </c:pt>
                <c:pt idx="3775">
                  <c:v>0.75473616138101285</c:v>
                </c:pt>
                <c:pt idx="3776">
                  <c:v>1.1292502490730119</c:v>
                </c:pt>
                <c:pt idx="3777">
                  <c:v>1.0743465757590673</c:v>
                </c:pt>
                <c:pt idx="3778">
                  <c:v>0.60662824039418695</c:v>
                </c:pt>
                <c:pt idx="3779">
                  <c:v>0.38331196482473651</c:v>
                </c:pt>
                <c:pt idx="3780">
                  <c:v>0.52463974170429672</c:v>
                </c:pt>
                <c:pt idx="3781">
                  <c:v>0.52475229106948085</c:v>
                </c:pt>
                <c:pt idx="3782">
                  <c:v>0.52475229106948085</c:v>
                </c:pt>
                <c:pt idx="3783">
                  <c:v>0.79567229106948112</c:v>
                </c:pt>
                <c:pt idx="3784">
                  <c:v>0.79648140755174346</c:v>
                </c:pt>
                <c:pt idx="3785">
                  <c:v>0.79740694431298031</c:v>
                </c:pt>
                <c:pt idx="3786">
                  <c:v>0.79886329286135727</c:v>
                </c:pt>
                <c:pt idx="3787">
                  <c:v>0.9806667374206377</c:v>
                </c:pt>
              </c:numCache>
            </c:numRef>
          </c:val>
          <c:extLst>
            <c:ext xmlns:c16="http://schemas.microsoft.com/office/drawing/2014/chart" uri="{C3380CC4-5D6E-409C-BE32-E72D297353CC}">
              <c16:uniqueId val="{00000000-349A-43EC-8C01-4C4C2B7A0502}"/>
            </c:ext>
          </c:extLst>
        </c:ser>
        <c:ser>
          <c:idx val="1"/>
          <c:order val="1"/>
          <c:tx>
            <c:strRef>
              <c:f>Eikon_BBG_TRATADAV2!$BT$2</c:f>
              <c:strCache>
                <c:ptCount val="1"/>
                <c:pt idx="0">
                  <c:v>Favoring Ethanol</c:v>
                </c:pt>
              </c:strCache>
            </c:strRef>
          </c:tx>
          <c:spPr>
            <a:solidFill>
              <a:schemeClr val="accent2"/>
            </a:solidFill>
            <a:ln>
              <a:noFill/>
            </a:ln>
            <a:effectLst/>
          </c:spPr>
          <c:cat>
            <c:numRef>
              <c:f>Eikon_BBG_TRATADAV2!$B$3:$B$10000</c:f>
              <c:numCache>
                <c:formatCode>m/d/yyyy</c:formatCode>
                <c:ptCount val="9998"/>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pt idx="366">
                  <c:v>42736</c:v>
                </c:pt>
                <c:pt idx="367">
                  <c:v>42737</c:v>
                </c:pt>
                <c:pt idx="368">
                  <c:v>42738</c:v>
                </c:pt>
                <c:pt idx="369">
                  <c:v>42739</c:v>
                </c:pt>
                <c:pt idx="370">
                  <c:v>42740</c:v>
                </c:pt>
                <c:pt idx="371">
                  <c:v>42741</c:v>
                </c:pt>
                <c:pt idx="372">
                  <c:v>42742</c:v>
                </c:pt>
                <c:pt idx="373">
                  <c:v>42743</c:v>
                </c:pt>
                <c:pt idx="374">
                  <c:v>42744</c:v>
                </c:pt>
                <c:pt idx="375">
                  <c:v>42745</c:v>
                </c:pt>
                <c:pt idx="376">
                  <c:v>42746</c:v>
                </c:pt>
                <c:pt idx="377">
                  <c:v>42747</c:v>
                </c:pt>
                <c:pt idx="378">
                  <c:v>42748</c:v>
                </c:pt>
                <c:pt idx="379">
                  <c:v>42749</c:v>
                </c:pt>
                <c:pt idx="380">
                  <c:v>42750</c:v>
                </c:pt>
                <c:pt idx="381">
                  <c:v>42751</c:v>
                </c:pt>
                <c:pt idx="382">
                  <c:v>42752</c:v>
                </c:pt>
                <c:pt idx="383">
                  <c:v>42753</c:v>
                </c:pt>
                <c:pt idx="384">
                  <c:v>42754</c:v>
                </c:pt>
                <c:pt idx="385">
                  <c:v>42755</c:v>
                </c:pt>
                <c:pt idx="386">
                  <c:v>42756</c:v>
                </c:pt>
                <c:pt idx="387">
                  <c:v>42757</c:v>
                </c:pt>
                <c:pt idx="388">
                  <c:v>42758</c:v>
                </c:pt>
                <c:pt idx="389">
                  <c:v>42759</c:v>
                </c:pt>
                <c:pt idx="390">
                  <c:v>42760</c:v>
                </c:pt>
                <c:pt idx="391">
                  <c:v>42761</c:v>
                </c:pt>
                <c:pt idx="392">
                  <c:v>42762</c:v>
                </c:pt>
                <c:pt idx="393">
                  <c:v>42763</c:v>
                </c:pt>
                <c:pt idx="394">
                  <c:v>42764</c:v>
                </c:pt>
                <c:pt idx="395">
                  <c:v>42765</c:v>
                </c:pt>
                <c:pt idx="396">
                  <c:v>42766</c:v>
                </c:pt>
                <c:pt idx="397">
                  <c:v>42767</c:v>
                </c:pt>
                <c:pt idx="398">
                  <c:v>42768</c:v>
                </c:pt>
                <c:pt idx="399">
                  <c:v>42769</c:v>
                </c:pt>
                <c:pt idx="400">
                  <c:v>42770</c:v>
                </c:pt>
                <c:pt idx="401">
                  <c:v>42771</c:v>
                </c:pt>
                <c:pt idx="402">
                  <c:v>42772</c:v>
                </c:pt>
                <c:pt idx="403">
                  <c:v>42773</c:v>
                </c:pt>
                <c:pt idx="404">
                  <c:v>42774</c:v>
                </c:pt>
                <c:pt idx="405">
                  <c:v>42775</c:v>
                </c:pt>
                <c:pt idx="406">
                  <c:v>42776</c:v>
                </c:pt>
                <c:pt idx="407">
                  <c:v>42777</c:v>
                </c:pt>
                <c:pt idx="408">
                  <c:v>42778</c:v>
                </c:pt>
                <c:pt idx="409">
                  <c:v>42779</c:v>
                </c:pt>
                <c:pt idx="410">
                  <c:v>42780</c:v>
                </c:pt>
                <c:pt idx="411">
                  <c:v>42781</c:v>
                </c:pt>
                <c:pt idx="412">
                  <c:v>42782</c:v>
                </c:pt>
                <c:pt idx="413">
                  <c:v>42783</c:v>
                </c:pt>
                <c:pt idx="414">
                  <c:v>42784</c:v>
                </c:pt>
                <c:pt idx="415">
                  <c:v>42785</c:v>
                </c:pt>
                <c:pt idx="416">
                  <c:v>42786</c:v>
                </c:pt>
                <c:pt idx="417">
                  <c:v>42787</c:v>
                </c:pt>
                <c:pt idx="418">
                  <c:v>42788</c:v>
                </c:pt>
                <c:pt idx="419">
                  <c:v>42789</c:v>
                </c:pt>
                <c:pt idx="420">
                  <c:v>42790</c:v>
                </c:pt>
                <c:pt idx="421">
                  <c:v>42791</c:v>
                </c:pt>
                <c:pt idx="422">
                  <c:v>42792</c:v>
                </c:pt>
                <c:pt idx="423">
                  <c:v>42793</c:v>
                </c:pt>
                <c:pt idx="424">
                  <c:v>42794</c:v>
                </c:pt>
                <c:pt idx="425">
                  <c:v>42795</c:v>
                </c:pt>
                <c:pt idx="426">
                  <c:v>42796</c:v>
                </c:pt>
                <c:pt idx="427">
                  <c:v>42797</c:v>
                </c:pt>
                <c:pt idx="428">
                  <c:v>42798</c:v>
                </c:pt>
                <c:pt idx="429">
                  <c:v>42799</c:v>
                </c:pt>
                <c:pt idx="430">
                  <c:v>42800</c:v>
                </c:pt>
                <c:pt idx="431">
                  <c:v>42801</c:v>
                </c:pt>
                <c:pt idx="432">
                  <c:v>42802</c:v>
                </c:pt>
                <c:pt idx="433">
                  <c:v>42803</c:v>
                </c:pt>
                <c:pt idx="434">
                  <c:v>42804</c:v>
                </c:pt>
                <c:pt idx="435">
                  <c:v>42805</c:v>
                </c:pt>
                <c:pt idx="436">
                  <c:v>42806</c:v>
                </c:pt>
                <c:pt idx="437">
                  <c:v>42807</c:v>
                </c:pt>
                <c:pt idx="438">
                  <c:v>42808</c:v>
                </c:pt>
                <c:pt idx="439">
                  <c:v>42809</c:v>
                </c:pt>
                <c:pt idx="440">
                  <c:v>42810</c:v>
                </c:pt>
                <c:pt idx="441">
                  <c:v>42811</c:v>
                </c:pt>
                <c:pt idx="442">
                  <c:v>42812</c:v>
                </c:pt>
                <c:pt idx="443">
                  <c:v>42813</c:v>
                </c:pt>
                <c:pt idx="444">
                  <c:v>42814</c:v>
                </c:pt>
                <c:pt idx="445">
                  <c:v>42815</c:v>
                </c:pt>
                <c:pt idx="446">
                  <c:v>42816</c:v>
                </c:pt>
                <c:pt idx="447">
                  <c:v>42817</c:v>
                </c:pt>
                <c:pt idx="448">
                  <c:v>42818</c:v>
                </c:pt>
                <c:pt idx="449">
                  <c:v>42819</c:v>
                </c:pt>
                <c:pt idx="450">
                  <c:v>42820</c:v>
                </c:pt>
                <c:pt idx="451">
                  <c:v>42821</c:v>
                </c:pt>
                <c:pt idx="452">
                  <c:v>42822</c:v>
                </c:pt>
                <c:pt idx="453">
                  <c:v>42823</c:v>
                </c:pt>
                <c:pt idx="454">
                  <c:v>42824</c:v>
                </c:pt>
                <c:pt idx="455">
                  <c:v>42825</c:v>
                </c:pt>
                <c:pt idx="456">
                  <c:v>42826</c:v>
                </c:pt>
                <c:pt idx="457">
                  <c:v>42827</c:v>
                </c:pt>
                <c:pt idx="458">
                  <c:v>42828</c:v>
                </c:pt>
                <c:pt idx="459">
                  <c:v>42829</c:v>
                </c:pt>
                <c:pt idx="460">
                  <c:v>42830</c:v>
                </c:pt>
                <c:pt idx="461">
                  <c:v>42831</c:v>
                </c:pt>
                <c:pt idx="462">
                  <c:v>42832</c:v>
                </c:pt>
                <c:pt idx="463">
                  <c:v>42833</c:v>
                </c:pt>
                <c:pt idx="464">
                  <c:v>42834</c:v>
                </c:pt>
                <c:pt idx="465">
                  <c:v>42835</c:v>
                </c:pt>
                <c:pt idx="466">
                  <c:v>42836</c:v>
                </c:pt>
                <c:pt idx="467">
                  <c:v>42837</c:v>
                </c:pt>
                <c:pt idx="468">
                  <c:v>42838</c:v>
                </c:pt>
                <c:pt idx="469">
                  <c:v>42839</c:v>
                </c:pt>
                <c:pt idx="470">
                  <c:v>42840</c:v>
                </c:pt>
                <c:pt idx="471">
                  <c:v>42841</c:v>
                </c:pt>
                <c:pt idx="472">
                  <c:v>42842</c:v>
                </c:pt>
                <c:pt idx="473">
                  <c:v>42843</c:v>
                </c:pt>
                <c:pt idx="474">
                  <c:v>42844</c:v>
                </c:pt>
                <c:pt idx="475">
                  <c:v>42845</c:v>
                </c:pt>
                <c:pt idx="476">
                  <c:v>42846</c:v>
                </c:pt>
                <c:pt idx="477">
                  <c:v>42847</c:v>
                </c:pt>
                <c:pt idx="478">
                  <c:v>42848</c:v>
                </c:pt>
                <c:pt idx="479">
                  <c:v>42849</c:v>
                </c:pt>
                <c:pt idx="480">
                  <c:v>42850</c:v>
                </c:pt>
                <c:pt idx="481">
                  <c:v>42851</c:v>
                </c:pt>
                <c:pt idx="482">
                  <c:v>42852</c:v>
                </c:pt>
                <c:pt idx="483">
                  <c:v>42853</c:v>
                </c:pt>
                <c:pt idx="484">
                  <c:v>42854</c:v>
                </c:pt>
                <c:pt idx="485">
                  <c:v>42855</c:v>
                </c:pt>
                <c:pt idx="486">
                  <c:v>42856</c:v>
                </c:pt>
                <c:pt idx="487">
                  <c:v>42857</c:v>
                </c:pt>
                <c:pt idx="488">
                  <c:v>42858</c:v>
                </c:pt>
                <c:pt idx="489">
                  <c:v>42859</c:v>
                </c:pt>
                <c:pt idx="490">
                  <c:v>42860</c:v>
                </c:pt>
                <c:pt idx="491">
                  <c:v>42861</c:v>
                </c:pt>
                <c:pt idx="492">
                  <c:v>42862</c:v>
                </c:pt>
                <c:pt idx="493">
                  <c:v>42863</c:v>
                </c:pt>
                <c:pt idx="494">
                  <c:v>42864</c:v>
                </c:pt>
                <c:pt idx="495">
                  <c:v>42865</c:v>
                </c:pt>
                <c:pt idx="496">
                  <c:v>42866</c:v>
                </c:pt>
                <c:pt idx="497">
                  <c:v>42867</c:v>
                </c:pt>
                <c:pt idx="498">
                  <c:v>42868</c:v>
                </c:pt>
                <c:pt idx="499">
                  <c:v>42869</c:v>
                </c:pt>
                <c:pt idx="500">
                  <c:v>42870</c:v>
                </c:pt>
                <c:pt idx="501">
                  <c:v>42871</c:v>
                </c:pt>
                <c:pt idx="502">
                  <c:v>42872</c:v>
                </c:pt>
                <c:pt idx="503">
                  <c:v>42873</c:v>
                </c:pt>
                <c:pt idx="504">
                  <c:v>42874</c:v>
                </c:pt>
                <c:pt idx="505">
                  <c:v>42875</c:v>
                </c:pt>
                <c:pt idx="506">
                  <c:v>42876</c:v>
                </c:pt>
                <c:pt idx="507">
                  <c:v>42877</c:v>
                </c:pt>
                <c:pt idx="508">
                  <c:v>42878</c:v>
                </c:pt>
                <c:pt idx="509">
                  <c:v>42879</c:v>
                </c:pt>
                <c:pt idx="510">
                  <c:v>42880</c:v>
                </c:pt>
                <c:pt idx="511">
                  <c:v>42881</c:v>
                </c:pt>
                <c:pt idx="512">
                  <c:v>42882</c:v>
                </c:pt>
                <c:pt idx="513">
                  <c:v>42883</c:v>
                </c:pt>
                <c:pt idx="514">
                  <c:v>42884</c:v>
                </c:pt>
                <c:pt idx="515">
                  <c:v>42885</c:v>
                </c:pt>
                <c:pt idx="516">
                  <c:v>42886</c:v>
                </c:pt>
                <c:pt idx="517">
                  <c:v>42887</c:v>
                </c:pt>
                <c:pt idx="518">
                  <c:v>42888</c:v>
                </c:pt>
                <c:pt idx="519">
                  <c:v>42889</c:v>
                </c:pt>
                <c:pt idx="520">
                  <c:v>42890</c:v>
                </c:pt>
                <c:pt idx="521">
                  <c:v>42891</c:v>
                </c:pt>
                <c:pt idx="522">
                  <c:v>42892</c:v>
                </c:pt>
                <c:pt idx="523">
                  <c:v>42893</c:v>
                </c:pt>
                <c:pt idx="524">
                  <c:v>42894</c:v>
                </c:pt>
                <c:pt idx="525">
                  <c:v>42895</c:v>
                </c:pt>
                <c:pt idx="526">
                  <c:v>42896</c:v>
                </c:pt>
                <c:pt idx="527">
                  <c:v>42897</c:v>
                </c:pt>
                <c:pt idx="528">
                  <c:v>42898</c:v>
                </c:pt>
                <c:pt idx="529">
                  <c:v>42899</c:v>
                </c:pt>
                <c:pt idx="530">
                  <c:v>42900</c:v>
                </c:pt>
                <c:pt idx="531">
                  <c:v>42901</c:v>
                </c:pt>
                <c:pt idx="532">
                  <c:v>42902</c:v>
                </c:pt>
                <c:pt idx="533">
                  <c:v>42903</c:v>
                </c:pt>
                <c:pt idx="534">
                  <c:v>42904</c:v>
                </c:pt>
                <c:pt idx="535">
                  <c:v>42905</c:v>
                </c:pt>
                <c:pt idx="536">
                  <c:v>42906</c:v>
                </c:pt>
                <c:pt idx="537">
                  <c:v>42907</c:v>
                </c:pt>
                <c:pt idx="538">
                  <c:v>42908</c:v>
                </c:pt>
                <c:pt idx="539">
                  <c:v>42909</c:v>
                </c:pt>
                <c:pt idx="540">
                  <c:v>42910</c:v>
                </c:pt>
                <c:pt idx="541">
                  <c:v>42911</c:v>
                </c:pt>
                <c:pt idx="542">
                  <c:v>42912</c:v>
                </c:pt>
                <c:pt idx="543">
                  <c:v>42913</c:v>
                </c:pt>
                <c:pt idx="544">
                  <c:v>42914</c:v>
                </c:pt>
                <c:pt idx="545">
                  <c:v>42915</c:v>
                </c:pt>
                <c:pt idx="546">
                  <c:v>42916</c:v>
                </c:pt>
                <c:pt idx="547">
                  <c:v>42917</c:v>
                </c:pt>
                <c:pt idx="548">
                  <c:v>42918</c:v>
                </c:pt>
                <c:pt idx="549">
                  <c:v>42919</c:v>
                </c:pt>
                <c:pt idx="550">
                  <c:v>42920</c:v>
                </c:pt>
                <c:pt idx="551">
                  <c:v>42921</c:v>
                </c:pt>
                <c:pt idx="552">
                  <c:v>42922</c:v>
                </c:pt>
                <c:pt idx="553">
                  <c:v>42923</c:v>
                </c:pt>
                <c:pt idx="554">
                  <c:v>42924</c:v>
                </c:pt>
                <c:pt idx="555">
                  <c:v>42925</c:v>
                </c:pt>
                <c:pt idx="556">
                  <c:v>42926</c:v>
                </c:pt>
                <c:pt idx="557">
                  <c:v>42927</c:v>
                </c:pt>
                <c:pt idx="558">
                  <c:v>42928</c:v>
                </c:pt>
                <c:pt idx="559">
                  <c:v>42929</c:v>
                </c:pt>
                <c:pt idx="560">
                  <c:v>42930</c:v>
                </c:pt>
                <c:pt idx="561">
                  <c:v>42931</c:v>
                </c:pt>
                <c:pt idx="562">
                  <c:v>42932</c:v>
                </c:pt>
                <c:pt idx="563">
                  <c:v>42933</c:v>
                </c:pt>
                <c:pt idx="564">
                  <c:v>42934</c:v>
                </c:pt>
                <c:pt idx="565">
                  <c:v>42935</c:v>
                </c:pt>
                <c:pt idx="566">
                  <c:v>42936</c:v>
                </c:pt>
                <c:pt idx="567">
                  <c:v>42937</c:v>
                </c:pt>
                <c:pt idx="568">
                  <c:v>42938</c:v>
                </c:pt>
                <c:pt idx="569">
                  <c:v>42939</c:v>
                </c:pt>
                <c:pt idx="570">
                  <c:v>42940</c:v>
                </c:pt>
                <c:pt idx="571">
                  <c:v>42941</c:v>
                </c:pt>
                <c:pt idx="572">
                  <c:v>42942</c:v>
                </c:pt>
                <c:pt idx="573">
                  <c:v>42943</c:v>
                </c:pt>
                <c:pt idx="574">
                  <c:v>42944</c:v>
                </c:pt>
                <c:pt idx="575">
                  <c:v>42945</c:v>
                </c:pt>
                <c:pt idx="576">
                  <c:v>42946</c:v>
                </c:pt>
                <c:pt idx="577">
                  <c:v>42947</c:v>
                </c:pt>
                <c:pt idx="578">
                  <c:v>42948</c:v>
                </c:pt>
                <c:pt idx="579">
                  <c:v>42949</c:v>
                </c:pt>
                <c:pt idx="580">
                  <c:v>42950</c:v>
                </c:pt>
                <c:pt idx="581">
                  <c:v>42951</c:v>
                </c:pt>
                <c:pt idx="582">
                  <c:v>42952</c:v>
                </c:pt>
                <c:pt idx="583">
                  <c:v>42953</c:v>
                </c:pt>
                <c:pt idx="584">
                  <c:v>42954</c:v>
                </c:pt>
                <c:pt idx="585">
                  <c:v>42955</c:v>
                </c:pt>
                <c:pt idx="586">
                  <c:v>42956</c:v>
                </c:pt>
                <c:pt idx="587">
                  <c:v>42957</c:v>
                </c:pt>
                <c:pt idx="588">
                  <c:v>42958</c:v>
                </c:pt>
                <c:pt idx="589">
                  <c:v>42959</c:v>
                </c:pt>
                <c:pt idx="590">
                  <c:v>42960</c:v>
                </c:pt>
                <c:pt idx="591">
                  <c:v>42961</c:v>
                </c:pt>
                <c:pt idx="592">
                  <c:v>42962</c:v>
                </c:pt>
                <c:pt idx="593">
                  <c:v>42963</c:v>
                </c:pt>
                <c:pt idx="594">
                  <c:v>42964</c:v>
                </c:pt>
                <c:pt idx="595">
                  <c:v>42965</c:v>
                </c:pt>
                <c:pt idx="596">
                  <c:v>42966</c:v>
                </c:pt>
                <c:pt idx="597">
                  <c:v>42967</c:v>
                </c:pt>
                <c:pt idx="598">
                  <c:v>42968</c:v>
                </c:pt>
                <c:pt idx="599">
                  <c:v>42969</c:v>
                </c:pt>
                <c:pt idx="600">
                  <c:v>42970</c:v>
                </c:pt>
                <c:pt idx="601">
                  <c:v>42971</c:v>
                </c:pt>
                <c:pt idx="602">
                  <c:v>42972</c:v>
                </c:pt>
                <c:pt idx="603">
                  <c:v>42973</c:v>
                </c:pt>
                <c:pt idx="604">
                  <c:v>42974</c:v>
                </c:pt>
                <c:pt idx="605">
                  <c:v>42975</c:v>
                </c:pt>
                <c:pt idx="606">
                  <c:v>42976</c:v>
                </c:pt>
                <c:pt idx="607">
                  <c:v>42977</c:v>
                </c:pt>
                <c:pt idx="608">
                  <c:v>42978</c:v>
                </c:pt>
                <c:pt idx="609">
                  <c:v>42979</c:v>
                </c:pt>
                <c:pt idx="610">
                  <c:v>42980</c:v>
                </c:pt>
                <c:pt idx="611">
                  <c:v>42981</c:v>
                </c:pt>
                <c:pt idx="612">
                  <c:v>42982</c:v>
                </c:pt>
                <c:pt idx="613">
                  <c:v>42983</c:v>
                </c:pt>
                <c:pt idx="614">
                  <c:v>42984</c:v>
                </c:pt>
                <c:pt idx="615">
                  <c:v>42985</c:v>
                </c:pt>
                <c:pt idx="616">
                  <c:v>42986</c:v>
                </c:pt>
                <c:pt idx="617">
                  <c:v>42987</c:v>
                </c:pt>
                <c:pt idx="618">
                  <c:v>42988</c:v>
                </c:pt>
                <c:pt idx="619">
                  <c:v>42989</c:v>
                </c:pt>
                <c:pt idx="620">
                  <c:v>42990</c:v>
                </c:pt>
                <c:pt idx="621">
                  <c:v>42991</c:v>
                </c:pt>
                <c:pt idx="622">
                  <c:v>42992</c:v>
                </c:pt>
                <c:pt idx="623">
                  <c:v>42993</c:v>
                </c:pt>
                <c:pt idx="624">
                  <c:v>42994</c:v>
                </c:pt>
                <c:pt idx="625">
                  <c:v>42995</c:v>
                </c:pt>
                <c:pt idx="626">
                  <c:v>42996</c:v>
                </c:pt>
                <c:pt idx="627">
                  <c:v>42997</c:v>
                </c:pt>
                <c:pt idx="628">
                  <c:v>42998</c:v>
                </c:pt>
                <c:pt idx="629">
                  <c:v>42999</c:v>
                </c:pt>
                <c:pt idx="630">
                  <c:v>43000</c:v>
                </c:pt>
                <c:pt idx="631">
                  <c:v>43001</c:v>
                </c:pt>
                <c:pt idx="632">
                  <c:v>43002</c:v>
                </c:pt>
                <c:pt idx="633">
                  <c:v>43003</c:v>
                </c:pt>
                <c:pt idx="634">
                  <c:v>43004</c:v>
                </c:pt>
                <c:pt idx="635">
                  <c:v>43005</c:v>
                </c:pt>
                <c:pt idx="636">
                  <c:v>43006</c:v>
                </c:pt>
                <c:pt idx="637">
                  <c:v>43007</c:v>
                </c:pt>
                <c:pt idx="638">
                  <c:v>43008</c:v>
                </c:pt>
                <c:pt idx="639">
                  <c:v>43009</c:v>
                </c:pt>
                <c:pt idx="640">
                  <c:v>43010</c:v>
                </c:pt>
                <c:pt idx="641">
                  <c:v>43011</c:v>
                </c:pt>
                <c:pt idx="642">
                  <c:v>43012</c:v>
                </c:pt>
                <c:pt idx="643">
                  <c:v>43013</c:v>
                </c:pt>
                <c:pt idx="644">
                  <c:v>43014</c:v>
                </c:pt>
                <c:pt idx="645">
                  <c:v>43015</c:v>
                </c:pt>
                <c:pt idx="646">
                  <c:v>43016</c:v>
                </c:pt>
                <c:pt idx="647">
                  <c:v>43017</c:v>
                </c:pt>
                <c:pt idx="648">
                  <c:v>43018</c:v>
                </c:pt>
                <c:pt idx="649">
                  <c:v>43019</c:v>
                </c:pt>
                <c:pt idx="650">
                  <c:v>43020</c:v>
                </c:pt>
                <c:pt idx="651">
                  <c:v>43021</c:v>
                </c:pt>
                <c:pt idx="652">
                  <c:v>43022</c:v>
                </c:pt>
                <c:pt idx="653">
                  <c:v>43023</c:v>
                </c:pt>
                <c:pt idx="654">
                  <c:v>43024</c:v>
                </c:pt>
                <c:pt idx="655">
                  <c:v>43025</c:v>
                </c:pt>
                <c:pt idx="656">
                  <c:v>43026</c:v>
                </c:pt>
                <c:pt idx="657">
                  <c:v>43027</c:v>
                </c:pt>
                <c:pt idx="658">
                  <c:v>43028</c:v>
                </c:pt>
                <c:pt idx="659">
                  <c:v>43029</c:v>
                </c:pt>
                <c:pt idx="660">
                  <c:v>43030</c:v>
                </c:pt>
                <c:pt idx="661">
                  <c:v>43031</c:v>
                </c:pt>
                <c:pt idx="662">
                  <c:v>43032</c:v>
                </c:pt>
                <c:pt idx="663">
                  <c:v>43033</c:v>
                </c:pt>
                <c:pt idx="664">
                  <c:v>43034</c:v>
                </c:pt>
                <c:pt idx="665">
                  <c:v>43035</c:v>
                </c:pt>
                <c:pt idx="666">
                  <c:v>43036</c:v>
                </c:pt>
                <c:pt idx="667">
                  <c:v>43037</c:v>
                </c:pt>
                <c:pt idx="668">
                  <c:v>43038</c:v>
                </c:pt>
                <c:pt idx="669">
                  <c:v>43039</c:v>
                </c:pt>
                <c:pt idx="670">
                  <c:v>43040</c:v>
                </c:pt>
                <c:pt idx="671">
                  <c:v>43041</c:v>
                </c:pt>
                <c:pt idx="672">
                  <c:v>43042</c:v>
                </c:pt>
                <c:pt idx="673">
                  <c:v>43043</c:v>
                </c:pt>
                <c:pt idx="674">
                  <c:v>43044</c:v>
                </c:pt>
                <c:pt idx="675">
                  <c:v>43045</c:v>
                </c:pt>
                <c:pt idx="676">
                  <c:v>43046</c:v>
                </c:pt>
                <c:pt idx="677">
                  <c:v>43047</c:v>
                </c:pt>
                <c:pt idx="678">
                  <c:v>43048</c:v>
                </c:pt>
                <c:pt idx="679">
                  <c:v>43049</c:v>
                </c:pt>
                <c:pt idx="680">
                  <c:v>43050</c:v>
                </c:pt>
                <c:pt idx="681">
                  <c:v>43051</c:v>
                </c:pt>
                <c:pt idx="682">
                  <c:v>43052</c:v>
                </c:pt>
                <c:pt idx="683">
                  <c:v>43053</c:v>
                </c:pt>
                <c:pt idx="684">
                  <c:v>43054</c:v>
                </c:pt>
                <c:pt idx="685">
                  <c:v>43055</c:v>
                </c:pt>
                <c:pt idx="686">
                  <c:v>43056</c:v>
                </c:pt>
                <c:pt idx="687">
                  <c:v>43057</c:v>
                </c:pt>
                <c:pt idx="688">
                  <c:v>43058</c:v>
                </c:pt>
                <c:pt idx="689">
                  <c:v>43059</c:v>
                </c:pt>
                <c:pt idx="690">
                  <c:v>43060</c:v>
                </c:pt>
                <c:pt idx="691">
                  <c:v>43061</c:v>
                </c:pt>
                <c:pt idx="692">
                  <c:v>43062</c:v>
                </c:pt>
                <c:pt idx="693">
                  <c:v>43063</c:v>
                </c:pt>
                <c:pt idx="694">
                  <c:v>43064</c:v>
                </c:pt>
                <c:pt idx="695">
                  <c:v>43065</c:v>
                </c:pt>
                <c:pt idx="696">
                  <c:v>43066</c:v>
                </c:pt>
                <c:pt idx="697">
                  <c:v>43067</c:v>
                </c:pt>
                <c:pt idx="698">
                  <c:v>43068</c:v>
                </c:pt>
                <c:pt idx="699">
                  <c:v>43069</c:v>
                </c:pt>
                <c:pt idx="700">
                  <c:v>43070</c:v>
                </c:pt>
                <c:pt idx="701">
                  <c:v>43071</c:v>
                </c:pt>
                <c:pt idx="702">
                  <c:v>43072</c:v>
                </c:pt>
                <c:pt idx="703">
                  <c:v>43073</c:v>
                </c:pt>
                <c:pt idx="704">
                  <c:v>43074</c:v>
                </c:pt>
                <c:pt idx="705">
                  <c:v>43075</c:v>
                </c:pt>
                <c:pt idx="706">
                  <c:v>43076</c:v>
                </c:pt>
                <c:pt idx="707">
                  <c:v>43077</c:v>
                </c:pt>
                <c:pt idx="708">
                  <c:v>43078</c:v>
                </c:pt>
                <c:pt idx="709">
                  <c:v>43079</c:v>
                </c:pt>
                <c:pt idx="710">
                  <c:v>43080</c:v>
                </c:pt>
                <c:pt idx="711">
                  <c:v>43081</c:v>
                </c:pt>
                <c:pt idx="712">
                  <c:v>43082</c:v>
                </c:pt>
                <c:pt idx="713">
                  <c:v>43083</c:v>
                </c:pt>
                <c:pt idx="714">
                  <c:v>43084</c:v>
                </c:pt>
                <c:pt idx="715">
                  <c:v>43085</c:v>
                </c:pt>
                <c:pt idx="716">
                  <c:v>43086</c:v>
                </c:pt>
                <c:pt idx="717">
                  <c:v>43087</c:v>
                </c:pt>
                <c:pt idx="718">
                  <c:v>43088</c:v>
                </c:pt>
                <c:pt idx="719">
                  <c:v>43089</c:v>
                </c:pt>
                <c:pt idx="720">
                  <c:v>43090</c:v>
                </c:pt>
                <c:pt idx="721">
                  <c:v>43091</c:v>
                </c:pt>
                <c:pt idx="722">
                  <c:v>43092</c:v>
                </c:pt>
                <c:pt idx="723">
                  <c:v>43093</c:v>
                </c:pt>
                <c:pt idx="724">
                  <c:v>43094</c:v>
                </c:pt>
                <c:pt idx="725">
                  <c:v>43095</c:v>
                </c:pt>
                <c:pt idx="726">
                  <c:v>43096</c:v>
                </c:pt>
                <c:pt idx="727">
                  <c:v>43097</c:v>
                </c:pt>
                <c:pt idx="728">
                  <c:v>43098</c:v>
                </c:pt>
                <c:pt idx="729">
                  <c:v>43099</c:v>
                </c:pt>
                <c:pt idx="730">
                  <c:v>43100</c:v>
                </c:pt>
                <c:pt idx="731">
                  <c:v>43101</c:v>
                </c:pt>
                <c:pt idx="732">
                  <c:v>43102</c:v>
                </c:pt>
                <c:pt idx="733">
                  <c:v>43103</c:v>
                </c:pt>
                <c:pt idx="734">
                  <c:v>43104</c:v>
                </c:pt>
                <c:pt idx="735">
                  <c:v>43105</c:v>
                </c:pt>
                <c:pt idx="736">
                  <c:v>43106</c:v>
                </c:pt>
                <c:pt idx="737">
                  <c:v>43107</c:v>
                </c:pt>
                <c:pt idx="738">
                  <c:v>43108</c:v>
                </c:pt>
                <c:pt idx="739">
                  <c:v>43109</c:v>
                </c:pt>
                <c:pt idx="740">
                  <c:v>43110</c:v>
                </c:pt>
                <c:pt idx="741">
                  <c:v>43111</c:v>
                </c:pt>
                <c:pt idx="742">
                  <c:v>43112</c:v>
                </c:pt>
                <c:pt idx="743">
                  <c:v>43113</c:v>
                </c:pt>
                <c:pt idx="744">
                  <c:v>43114</c:v>
                </c:pt>
                <c:pt idx="745">
                  <c:v>43115</c:v>
                </c:pt>
                <c:pt idx="746">
                  <c:v>43116</c:v>
                </c:pt>
                <c:pt idx="747">
                  <c:v>43117</c:v>
                </c:pt>
                <c:pt idx="748">
                  <c:v>43118</c:v>
                </c:pt>
                <c:pt idx="749">
                  <c:v>43119</c:v>
                </c:pt>
                <c:pt idx="750">
                  <c:v>43120</c:v>
                </c:pt>
                <c:pt idx="751">
                  <c:v>43121</c:v>
                </c:pt>
                <c:pt idx="752">
                  <c:v>43122</c:v>
                </c:pt>
                <c:pt idx="753">
                  <c:v>43123</c:v>
                </c:pt>
                <c:pt idx="754">
                  <c:v>43124</c:v>
                </c:pt>
                <c:pt idx="755">
                  <c:v>43125</c:v>
                </c:pt>
                <c:pt idx="756">
                  <c:v>43126</c:v>
                </c:pt>
                <c:pt idx="757">
                  <c:v>43127</c:v>
                </c:pt>
                <c:pt idx="758">
                  <c:v>43128</c:v>
                </c:pt>
                <c:pt idx="759">
                  <c:v>43129</c:v>
                </c:pt>
                <c:pt idx="760">
                  <c:v>43130</c:v>
                </c:pt>
                <c:pt idx="761">
                  <c:v>43131</c:v>
                </c:pt>
                <c:pt idx="762">
                  <c:v>43132</c:v>
                </c:pt>
                <c:pt idx="763">
                  <c:v>43133</c:v>
                </c:pt>
                <c:pt idx="764">
                  <c:v>43134</c:v>
                </c:pt>
                <c:pt idx="765">
                  <c:v>43135</c:v>
                </c:pt>
                <c:pt idx="766">
                  <c:v>43136</c:v>
                </c:pt>
                <c:pt idx="767">
                  <c:v>43137</c:v>
                </c:pt>
                <c:pt idx="768">
                  <c:v>43138</c:v>
                </c:pt>
                <c:pt idx="769">
                  <c:v>43139</c:v>
                </c:pt>
                <c:pt idx="770">
                  <c:v>43140</c:v>
                </c:pt>
                <c:pt idx="771">
                  <c:v>43141</c:v>
                </c:pt>
                <c:pt idx="772">
                  <c:v>43142</c:v>
                </c:pt>
                <c:pt idx="773">
                  <c:v>43143</c:v>
                </c:pt>
                <c:pt idx="774">
                  <c:v>43144</c:v>
                </c:pt>
                <c:pt idx="775">
                  <c:v>43145</c:v>
                </c:pt>
                <c:pt idx="776">
                  <c:v>43146</c:v>
                </c:pt>
                <c:pt idx="777">
                  <c:v>43147</c:v>
                </c:pt>
                <c:pt idx="778">
                  <c:v>43148</c:v>
                </c:pt>
                <c:pt idx="779">
                  <c:v>43149</c:v>
                </c:pt>
                <c:pt idx="780">
                  <c:v>43150</c:v>
                </c:pt>
                <c:pt idx="781">
                  <c:v>43151</c:v>
                </c:pt>
                <c:pt idx="782">
                  <c:v>43152</c:v>
                </c:pt>
                <c:pt idx="783">
                  <c:v>43153</c:v>
                </c:pt>
                <c:pt idx="784">
                  <c:v>43154</c:v>
                </c:pt>
                <c:pt idx="785">
                  <c:v>43155</c:v>
                </c:pt>
                <c:pt idx="786">
                  <c:v>43156</c:v>
                </c:pt>
                <c:pt idx="787">
                  <c:v>43157</c:v>
                </c:pt>
                <c:pt idx="788">
                  <c:v>43158</c:v>
                </c:pt>
                <c:pt idx="789">
                  <c:v>43159</c:v>
                </c:pt>
                <c:pt idx="790">
                  <c:v>43160</c:v>
                </c:pt>
                <c:pt idx="791">
                  <c:v>43161</c:v>
                </c:pt>
                <c:pt idx="792">
                  <c:v>43162</c:v>
                </c:pt>
                <c:pt idx="793">
                  <c:v>43163</c:v>
                </c:pt>
                <c:pt idx="794">
                  <c:v>43164</c:v>
                </c:pt>
                <c:pt idx="795">
                  <c:v>43165</c:v>
                </c:pt>
                <c:pt idx="796">
                  <c:v>43166</c:v>
                </c:pt>
                <c:pt idx="797">
                  <c:v>43167</c:v>
                </c:pt>
                <c:pt idx="798">
                  <c:v>43168</c:v>
                </c:pt>
                <c:pt idx="799">
                  <c:v>43169</c:v>
                </c:pt>
                <c:pt idx="800">
                  <c:v>43170</c:v>
                </c:pt>
                <c:pt idx="801">
                  <c:v>43171</c:v>
                </c:pt>
                <c:pt idx="802">
                  <c:v>43172</c:v>
                </c:pt>
                <c:pt idx="803">
                  <c:v>43173</c:v>
                </c:pt>
                <c:pt idx="804">
                  <c:v>43174</c:v>
                </c:pt>
                <c:pt idx="805">
                  <c:v>43175</c:v>
                </c:pt>
                <c:pt idx="806">
                  <c:v>43176</c:v>
                </c:pt>
                <c:pt idx="807">
                  <c:v>43177</c:v>
                </c:pt>
                <c:pt idx="808">
                  <c:v>43178</c:v>
                </c:pt>
                <c:pt idx="809">
                  <c:v>43179</c:v>
                </c:pt>
                <c:pt idx="810">
                  <c:v>43180</c:v>
                </c:pt>
                <c:pt idx="811">
                  <c:v>43181</c:v>
                </c:pt>
                <c:pt idx="812">
                  <c:v>43182</c:v>
                </c:pt>
                <c:pt idx="813">
                  <c:v>43183</c:v>
                </c:pt>
                <c:pt idx="814">
                  <c:v>43184</c:v>
                </c:pt>
                <c:pt idx="815">
                  <c:v>43185</c:v>
                </c:pt>
                <c:pt idx="816">
                  <c:v>43186</c:v>
                </c:pt>
                <c:pt idx="817">
                  <c:v>43187</c:v>
                </c:pt>
                <c:pt idx="818">
                  <c:v>43188</c:v>
                </c:pt>
                <c:pt idx="819">
                  <c:v>43189</c:v>
                </c:pt>
                <c:pt idx="820">
                  <c:v>43190</c:v>
                </c:pt>
                <c:pt idx="821">
                  <c:v>43191</c:v>
                </c:pt>
                <c:pt idx="822">
                  <c:v>43192</c:v>
                </c:pt>
                <c:pt idx="823">
                  <c:v>43193</c:v>
                </c:pt>
                <c:pt idx="824">
                  <c:v>43194</c:v>
                </c:pt>
                <c:pt idx="825">
                  <c:v>43195</c:v>
                </c:pt>
                <c:pt idx="826">
                  <c:v>43196</c:v>
                </c:pt>
                <c:pt idx="827">
                  <c:v>43197</c:v>
                </c:pt>
                <c:pt idx="828">
                  <c:v>43198</c:v>
                </c:pt>
                <c:pt idx="829">
                  <c:v>43199</c:v>
                </c:pt>
                <c:pt idx="830">
                  <c:v>43200</c:v>
                </c:pt>
                <c:pt idx="831">
                  <c:v>43201</c:v>
                </c:pt>
                <c:pt idx="832">
                  <c:v>43202</c:v>
                </c:pt>
                <c:pt idx="833">
                  <c:v>43203</c:v>
                </c:pt>
                <c:pt idx="834">
                  <c:v>43204</c:v>
                </c:pt>
                <c:pt idx="835">
                  <c:v>43205</c:v>
                </c:pt>
                <c:pt idx="836">
                  <c:v>43206</c:v>
                </c:pt>
                <c:pt idx="837">
                  <c:v>43207</c:v>
                </c:pt>
                <c:pt idx="838">
                  <c:v>43208</c:v>
                </c:pt>
                <c:pt idx="839">
                  <c:v>43209</c:v>
                </c:pt>
                <c:pt idx="840">
                  <c:v>43210</c:v>
                </c:pt>
                <c:pt idx="841">
                  <c:v>43211</c:v>
                </c:pt>
                <c:pt idx="842">
                  <c:v>43212</c:v>
                </c:pt>
                <c:pt idx="843">
                  <c:v>43213</c:v>
                </c:pt>
                <c:pt idx="844">
                  <c:v>43214</c:v>
                </c:pt>
                <c:pt idx="845">
                  <c:v>43215</c:v>
                </c:pt>
                <c:pt idx="846">
                  <c:v>43216</c:v>
                </c:pt>
                <c:pt idx="847">
                  <c:v>43217</c:v>
                </c:pt>
                <c:pt idx="848">
                  <c:v>43218</c:v>
                </c:pt>
                <c:pt idx="849">
                  <c:v>43219</c:v>
                </c:pt>
                <c:pt idx="850">
                  <c:v>43220</c:v>
                </c:pt>
                <c:pt idx="851">
                  <c:v>43221</c:v>
                </c:pt>
                <c:pt idx="852">
                  <c:v>43222</c:v>
                </c:pt>
                <c:pt idx="853">
                  <c:v>43223</c:v>
                </c:pt>
                <c:pt idx="854">
                  <c:v>43224</c:v>
                </c:pt>
                <c:pt idx="855">
                  <c:v>43225</c:v>
                </c:pt>
                <c:pt idx="856">
                  <c:v>43226</c:v>
                </c:pt>
                <c:pt idx="857">
                  <c:v>43227</c:v>
                </c:pt>
                <c:pt idx="858">
                  <c:v>43228</c:v>
                </c:pt>
                <c:pt idx="859">
                  <c:v>43229</c:v>
                </c:pt>
                <c:pt idx="860">
                  <c:v>43230</c:v>
                </c:pt>
                <c:pt idx="861">
                  <c:v>43231</c:v>
                </c:pt>
                <c:pt idx="862">
                  <c:v>43232</c:v>
                </c:pt>
                <c:pt idx="863">
                  <c:v>43233</c:v>
                </c:pt>
                <c:pt idx="864">
                  <c:v>43234</c:v>
                </c:pt>
                <c:pt idx="865">
                  <c:v>43235</c:v>
                </c:pt>
                <c:pt idx="866">
                  <c:v>43236</c:v>
                </c:pt>
                <c:pt idx="867">
                  <c:v>43237</c:v>
                </c:pt>
                <c:pt idx="868">
                  <c:v>43238</c:v>
                </c:pt>
                <c:pt idx="869">
                  <c:v>43239</c:v>
                </c:pt>
                <c:pt idx="870">
                  <c:v>43240</c:v>
                </c:pt>
                <c:pt idx="871">
                  <c:v>43241</c:v>
                </c:pt>
                <c:pt idx="872">
                  <c:v>43242</c:v>
                </c:pt>
                <c:pt idx="873">
                  <c:v>43243</c:v>
                </c:pt>
                <c:pt idx="874">
                  <c:v>43244</c:v>
                </c:pt>
                <c:pt idx="875">
                  <c:v>43245</c:v>
                </c:pt>
                <c:pt idx="876">
                  <c:v>43246</c:v>
                </c:pt>
                <c:pt idx="877">
                  <c:v>43247</c:v>
                </c:pt>
                <c:pt idx="878">
                  <c:v>43248</c:v>
                </c:pt>
                <c:pt idx="879">
                  <c:v>43249</c:v>
                </c:pt>
                <c:pt idx="880">
                  <c:v>43250</c:v>
                </c:pt>
                <c:pt idx="881">
                  <c:v>43251</c:v>
                </c:pt>
                <c:pt idx="882">
                  <c:v>43252</c:v>
                </c:pt>
                <c:pt idx="883">
                  <c:v>43253</c:v>
                </c:pt>
                <c:pt idx="884">
                  <c:v>43254</c:v>
                </c:pt>
                <c:pt idx="885">
                  <c:v>43255</c:v>
                </c:pt>
                <c:pt idx="886">
                  <c:v>43256</c:v>
                </c:pt>
                <c:pt idx="887">
                  <c:v>43257</c:v>
                </c:pt>
                <c:pt idx="888">
                  <c:v>43258</c:v>
                </c:pt>
                <c:pt idx="889">
                  <c:v>43259</c:v>
                </c:pt>
                <c:pt idx="890">
                  <c:v>43260</c:v>
                </c:pt>
                <c:pt idx="891">
                  <c:v>43261</c:v>
                </c:pt>
                <c:pt idx="892">
                  <c:v>43262</c:v>
                </c:pt>
                <c:pt idx="893">
                  <c:v>43263</c:v>
                </c:pt>
                <c:pt idx="894">
                  <c:v>43264</c:v>
                </c:pt>
                <c:pt idx="895">
                  <c:v>43265</c:v>
                </c:pt>
                <c:pt idx="896">
                  <c:v>43266</c:v>
                </c:pt>
                <c:pt idx="897">
                  <c:v>43267</c:v>
                </c:pt>
                <c:pt idx="898">
                  <c:v>43268</c:v>
                </c:pt>
                <c:pt idx="899">
                  <c:v>43269</c:v>
                </c:pt>
                <c:pt idx="900">
                  <c:v>43270</c:v>
                </c:pt>
                <c:pt idx="901">
                  <c:v>43271</c:v>
                </c:pt>
                <c:pt idx="902">
                  <c:v>43272</c:v>
                </c:pt>
                <c:pt idx="903">
                  <c:v>43273</c:v>
                </c:pt>
                <c:pt idx="904">
                  <c:v>43274</c:v>
                </c:pt>
                <c:pt idx="905">
                  <c:v>43275</c:v>
                </c:pt>
                <c:pt idx="906">
                  <c:v>43276</c:v>
                </c:pt>
                <c:pt idx="907">
                  <c:v>43277</c:v>
                </c:pt>
                <c:pt idx="908">
                  <c:v>43278</c:v>
                </c:pt>
                <c:pt idx="909">
                  <c:v>43279</c:v>
                </c:pt>
                <c:pt idx="910">
                  <c:v>43280</c:v>
                </c:pt>
                <c:pt idx="911">
                  <c:v>43281</c:v>
                </c:pt>
                <c:pt idx="912">
                  <c:v>43282</c:v>
                </c:pt>
                <c:pt idx="913">
                  <c:v>43283</c:v>
                </c:pt>
                <c:pt idx="914">
                  <c:v>43284</c:v>
                </c:pt>
                <c:pt idx="915">
                  <c:v>43285</c:v>
                </c:pt>
                <c:pt idx="916">
                  <c:v>43286</c:v>
                </c:pt>
                <c:pt idx="917">
                  <c:v>43287</c:v>
                </c:pt>
                <c:pt idx="918">
                  <c:v>43288</c:v>
                </c:pt>
                <c:pt idx="919">
                  <c:v>43289</c:v>
                </c:pt>
                <c:pt idx="920">
                  <c:v>43290</c:v>
                </c:pt>
                <c:pt idx="921">
                  <c:v>43291</c:v>
                </c:pt>
                <c:pt idx="922">
                  <c:v>43292</c:v>
                </c:pt>
                <c:pt idx="923">
                  <c:v>43293</c:v>
                </c:pt>
                <c:pt idx="924">
                  <c:v>43294</c:v>
                </c:pt>
                <c:pt idx="925">
                  <c:v>43295</c:v>
                </c:pt>
                <c:pt idx="926">
                  <c:v>43296</c:v>
                </c:pt>
                <c:pt idx="927">
                  <c:v>43297</c:v>
                </c:pt>
                <c:pt idx="928">
                  <c:v>43298</c:v>
                </c:pt>
                <c:pt idx="929">
                  <c:v>43299</c:v>
                </c:pt>
                <c:pt idx="930">
                  <c:v>43300</c:v>
                </c:pt>
                <c:pt idx="931">
                  <c:v>43301</c:v>
                </c:pt>
                <c:pt idx="932">
                  <c:v>43302</c:v>
                </c:pt>
                <c:pt idx="933">
                  <c:v>43303</c:v>
                </c:pt>
                <c:pt idx="934">
                  <c:v>43304</c:v>
                </c:pt>
                <c:pt idx="935">
                  <c:v>43305</c:v>
                </c:pt>
                <c:pt idx="936">
                  <c:v>43306</c:v>
                </c:pt>
                <c:pt idx="937">
                  <c:v>43307</c:v>
                </c:pt>
                <c:pt idx="938">
                  <c:v>43308</c:v>
                </c:pt>
                <c:pt idx="939">
                  <c:v>43309</c:v>
                </c:pt>
                <c:pt idx="940">
                  <c:v>43310</c:v>
                </c:pt>
                <c:pt idx="941">
                  <c:v>43311</c:v>
                </c:pt>
                <c:pt idx="942">
                  <c:v>43312</c:v>
                </c:pt>
                <c:pt idx="943">
                  <c:v>43313</c:v>
                </c:pt>
                <c:pt idx="944">
                  <c:v>43314</c:v>
                </c:pt>
                <c:pt idx="945">
                  <c:v>43315</c:v>
                </c:pt>
                <c:pt idx="946">
                  <c:v>43316</c:v>
                </c:pt>
                <c:pt idx="947">
                  <c:v>43317</c:v>
                </c:pt>
                <c:pt idx="948">
                  <c:v>43318</c:v>
                </c:pt>
                <c:pt idx="949">
                  <c:v>43319</c:v>
                </c:pt>
                <c:pt idx="950">
                  <c:v>43320</c:v>
                </c:pt>
                <c:pt idx="951">
                  <c:v>43321</c:v>
                </c:pt>
                <c:pt idx="952">
                  <c:v>43322</c:v>
                </c:pt>
                <c:pt idx="953">
                  <c:v>43323</c:v>
                </c:pt>
                <c:pt idx="954">
                  <c:v>43324</c:v>
                </c:pt>
                <c:pt idx="955">
                  <c:v>43325</c:v>
                </c:pt>
                <c:pt idx="956">
                  <c:v>43326</c:v>
                </c:pt>
                <c:pt idx="957">
                  <c:v>43327</c:v>
                </c:pt>
                <c:pt idx="958">
                  <c:v>43328</c:v>
                </c:pt>
                <c:pt idx="959">
                  <c:v>43329</c:v>
                </c:pt>
                <c:pt idx="960">
                  <c:v>43330</c:v>
                </c:pt>
                <c:pt idx="961">
                  <c:v>43331</c:v>
                </c:pt>
                <c:pt idx="962">
                  <c:v>43332</c:v>
                </c:pt>
                <c:pt idx="963">
                  <c:v>43333</c:v>
                </c:pt>
                <c:pt idx="964">
                  <c:v>43334</c:v>
                </c:pt>
                <c:pt idx="965">
                  <c:v>43335</c:v>
                </c:pt>
                <c:pt idx="966">
                  <c:v>43336</c:v>
                </c:pt>
                <c:pt idx="967">
                  <c:v>43337</c:v>
                </c:pt>
                <c:pt idx="968">
                  <c:v>43338</c:v>
                </c:pt>
                <c:pt idx="969">
                  <c:v>43339</c:v>
                </c:pt>
                <c:pt idx="970">
                  <c:v>43340</c:v>
                </c:pt>
                <c:pt idx="971">
                  <c:v>43341</c:v>
                </c:pt>
                <c:pt idx="972">
                  <c:v>43342</c:v>
                </c:pt>
                <c:pt idx="973">
                  <c:v>43343</c:v>
                </c:pt>
                <c:pt idx="974">
                  <c:v>43344</c:v>
                </c:pt>
                <c:pt idx="975">
                  <c:v>43345</c:v>
                </c:pt>
                <c:pt idx="976">
                  <c:v>43346</c:v>
                </c:pt>
                <c:pt idx="977">
                  <c:v>43347</c:v>
                </c:pt>
                <c:pt idx="978">
                  <c:v>43348</c:v>
                </c:pt>
                <c:pt idx="979">
                  <c:v>43349</c:v>
                </c:pt>
                <c:pt idx="980">
                  <c:v>43350</c:v>
                </c:pt>
                <c:pt idx="981">
                  <c:v>43351</c:v>
                </c:pt>
                <c:pt idx="982">
                  <c:v>43352</c:v>
                </c:pt>
                <c:pt idx="983">
                  <c:v>43353</c:v>
                </c:pt>
                <c:pt idx="984">
                  <c:v>43354</c:v>
                </c:pt>
                <c:pt idx="985">
                  <c:v>43355</c:v>
                </c:pt>
                <c:pt idx="986">
                  <c:v>43356</c:v>
                </c:pt>
                <c:pt idx="987">
                  <c:v>43357</c:v>
                </c:pt>
                <c:pt idx="988">
                  <c:v>43358</c:v>
                </c:pt>
                <c:pt idx="989">
                  <c:v>43359</c:v>
                </c:pt>
                <c:pt idx="990">
                  <c:v>43360</c:v>
                </c:pt>
                <c:pt idx="991">
                  <c:v>43361</c:v>
                </c:pt>
                <c:pt idx="992">
                  <c:v>43362</c:v>
                </c:pt>
                <c:pt idx="993">
                  <c:v>43363</c:v>
                </c:pt>
                <c:pt idx="994">
                  <c:v>43364</c:v>
                </c:pt>
                <c:pt idx="995">
                  <c:v>43365</c:v>
                </c:pt>
                <c:pt idx="996">
                  <c:v>43366</c:v>
                </c:pt>
                <c:pt idx="997">
                  <c:v>43367</c:v>
                </c:pt>
                <c:pt idx="998">
                  <c:v>43368</c:v>
                </c:pt>
                <c:pt idx="999">
                  <c:v>43369</c:v>
                </c:pt>
                <c:pt idx="1000">
                  <c:v>43370</c:v>
                </c:pt>
                <c:pt idx="1001">
                  <c:v>43371</c:v>
                </c:pt>
                <c:pt idx="1002">
                  <c:v>43372</c:v>
                </c:pt>
                <c:pt idx="1003">
                  <c:v>43373</c:v>
                </c:pt>
                <c:pt idx="1004">
                  <c:v>43374</c:v>
                </c:pt>
                <c:pt idx="1005">
                  <c:v>43375</c:v>
                </c:pt>
                <c:pt idx="1006">
                  <c:v>43376</c:v>
                </c:pt>
                <c:pt idx="1007">
                  <c:v>43377</c:v>
                </c:pt>
                <c:pt idx="1008">
                  <c:v>43378</c:v>
                </c:pt>
                <c:pt idx="1009">
                  <c:v>43379</c:v>
                </c:pt>
                <c:pt idx="1010">
                  <c:v>43380</c:v>
                </c:pt>
                <c:pt idx="1011">
                  <c:v>43381</c:v>
                </c:pt>
                <c:pt idx="1012">
                  <c:v>43382</c:v>
                </c:pt>
                <c:pt idx="1013">
                  <c:v>43383</c:v>
                </c:pt>
                <c:pt idx="1014">
                  <c:v>43384</c:v>
                </c:pt>
                <c:pt idx="1015">
                  <c:v>43385</c:v>
                </c:pt>
                <c:pt idx="1016">
                  <c:v>43386</c:v>
                </c:pt>
                <c:pt idx="1017">
                  <c:v>43387</c:v>
                </c:pt>
                <c:pt idx="1018">
                  <c:v>43388</c:v>
                </c:pt>
                <c:pt idx="1019">
                  <c:v>43389</c:v>
                </c:pt>
                <c:pt idx="1020">
                  <c:v>43390</c:v>
                </c:pt>
                <c:pt idx="1021">
                  <c:v>43391</c:v>
                </c:pt>
                <c:pt idx="1022">
                  <c:v>43392</c:v>
                </c:pt>
                <c:pt idx="1023">
                  <c:v>43393</c:v>
                </c:pt>
                <c:pt idx="1024">
                  <c:v>43394</c:v>
                </c:pt>
                <c:pt idx="1025">
                  <c:v>43395</c:v>
                </c:pt>
                <c:pt idx="1026">
                  <c:v>43396</c:v>
                </c:pt>
                <c:pt idx="1027">
                  <c:v>43397</c:v>
                </c:pt>
                <c:pt idx="1028">
                  <c:v>43398</c:v>
                </c:pt>
                <c:pt idx="1029">
                  <c:v>43399</c:v>
                </c:pt>
                <c:pt idx="1030">
                  <c:v>43400</c:v>
                </c:pt>
                <c:pt idx="1031">
                  <c:v>43401</c:v>
                </c:pt>
                <c:pt idx="1032">
                  <c:v>43402</c:v>
                </c:pt>
                <c:pt idx="1033">
                  <c:v>43403</c:v>
                </c:pt>
                <c:pt idx="1034">
                  <c:v>43404</c:v>
                </c:pt>
                <c:pt idx="1035">
                  <c:v>43405</c:v>
                </c:pt>
                <c:pt idx="1036">
                  <c:v>43406</c:v>
                </c:pt>
                <c:pt idx="1037">
                  <c:v>43407</c:v>
                </c:pt>
                <c:pt idx="1038">
                  <c:v>43408</c:v>
                </c:pt>
                <c:pt idx="1039">
                  <c:v>43409</c:v>
                </c:pt>
                <c:pt idx="1040">
                  <c:v>43410</c:v>
                </c:pt>
                <c:pt idx="1041">
                  <c:v>43411</c:v>
                </c:pt>
                <c:pt idx="1042">
                  <c:v>43412</c:v>
                </c:pt>
                <c:pt idx="1043">
                  <c:v>43413</c:v>
                </c:pt>
                <c:pt idx="1044">
                  <c:v>43414</c:v>
                </c:pt>
                <c:pt idx="1045">
                  <c:v>43415</c:v>
                </c:pt>
                <c:pt idx="1046">
                  <c:v>43416</c:v>
                </c:pt>
                <c:pt idx="1047">
                  <c:v>43417</c:v>
                </c:pt>
                <c:pt idx="1048">
                  <c:v>43418</c:v>
                </c:pt>
                <c:pt idx="1049">
                  <c:v>43419</c:v>
                </c:pt>
                <c:pt idx="1050">
                  <c:v>43420</c:v>
                </c:pt>
                <c:pt idx="1051">
                  <c:v>43421</c:v>
                </c:pt>
                <c:pt idx="1052">
                  <c:v>43422</c:v>
                </c:pt>
                <c:pt idx="1053">
                  <c:v>43423</c:v>
                </c:pt>
                <c:pt idx="1054">
                  <c:v>43424</c:v>
                </c:pt>
                <c:pt idx="1055">
                  <c:v>43425</c:v>
                </c:pt>
                <c:pt idx="1056">
                  <c:v>43426</c:v>
                </c:pt>
                <c:pt idx="1057">
                  <c:v>43427</c:v>
                </c:pt>
                <c:pt idx="1058">
                  <c:v>43428</c:v>
                </c:pt>
                <c:pt idx="1059">
                  <c:v>43429</c:v>
                </c:pt>
                <c:pt idx="1060">
                  <c:v>43430</c:v>
                </c:pt>
                <c:pt idx="1061">
                  <c:v>43431</c:v>
                </c:pt>
                <c:pt idx="1062">
                  <c:v>43432</c:v>
                </c:pt>
                <c:pt idx="1063">
                  <c:v>43433</c:v>
                </c:pt>
                <c:pt idx="1064">
                  <c:v>43434</c:v>
                </c:pt>
                <c:pt idx="1065">
                  <c:v>43435</c:v>
                </c:pt>
                <c:pt idx="1066">
                  <c:v>43436</c:v>
                </c:pt>
                <c:pt idx="1067">
                  <c:v>43437</c:v>
                </c:pt>
                <c:pt idx="1068">
                  <c:v>43438</c:v>
                </c:pt>
                <c:pt idx="1069">
                  <c:v>43439</c:v>
                </c:pt>
                <c:pt idx="1070">
                  <c:v>43440</c:v>
                </c:pt>
                <c:pt idx="1071">
                  <c:v>43441</c:v>
                </c:pt>
                <c:pt idx="1072">
                  <c:v>43442</c:v>
                </c:pt>
                <c:pt idx="1073">
                  <c:v>43443</c:v>
                </c:pt>
                <c:pt idx="1074">
                  <c:v>43444</c:v>
                </c:pt>
                <c:pt idx="1075">
                  <c:v>43445</c:v>
                </c:pt>
                <c:pt idx="1076">
                  <c:v>43446</c:v>
                </c:pt>
                <c:pt idx="1077">
                  <c:v>43447</c:v>
                </c:pt>
                <c:pt idx="1078">
                  <c:v>43448</c:v>
                </c:pt>
                <c:pt idx="1079">
                  <c:v>43449</c:v>
                </c:pt>
                <c:pt idx="1080">
                  <c:v>43450</c:v>
                </c:pt>
                <c:pt idx="1081">
                  <c:v>43451</c:v>
                </c:pt>
                <c:pt idx="1082">
                  <c:v>43452</c:v>
                </c:pt>
                <c:pt idx="1083">
                  <c:v>43453</c:v>
                </c:pt>
                <c:pt idx="1084">
                  <c:v>43454</c:v>
                </c:pt>
                <c:pt idx="1085">
                  <c:v>43455</c:v>
                </c:pt>
                <c:pt idx="1086">
                  <c:v>43456</c:v>
                </c:pt>
                <c:pt idx="1087">
                  <c:v>43457</c:v>
                </c:pt>
                <c:pt idx="1088">
                  <c:v>43458</c:v>
                </c:pt>
                <c:pt idx="1089">
                  <c:v>43459</c:v>
                </c:pt>
                <c:pt idx="1090">
                  <c:v>43460</c:v>
                </c:pt>
                <c:pt idx="1091">
                  <c:v>43461</c:v>
                </c:pt>
                <c:pt idx="1092">
                  <c:v>43462</c:v>
                </c:pt>
                <c:pt idx="1093">
                  <c:v>43463</c:v>
                </c:pt>
                <c:pt idx="1094">
                  <c:v>43464</c:v>
                </c:pt>
                <c:pt idx="1095">
                  <c:v>43465</c:v>
                </c:pt>
                <c:pt idx="1096">
                  <c:v>43466</c:v>
                </c:pt>
                <c:pt idx="1097">
                  <c:v>43467</c:v>
                </c:pt>
                <c:pt idx="1098">
                  <c:v>43468</c:v>
                </c:pt>
                <c:pt idx="1099">
                  <c:v>43469</c:v>
                </c:pt>
                <c:pt idx="1100">
                  <c:v>43470</c:v>
                </c:pt>
                <c:pt idx="1101">
                  <c:v>43471</c:v>
                </c:pt>
                <c:pt idx="1102">
                  <c:v>43472</c:v>
                </c:pt>
                <c:pt idx="1103">
                  <c:v>43473</c:v>
                </c:pt>
                <c:pt idx="1104">
                  <c:v>43474</c:v>
                </c:pt>
                <c:pt idx="1105">
                  <c:v>43475</c:v>
                </c:pt>
                <c:pt idx="1106">
                  <c:v>43476</c:v>
                </c:pt>
                <c:pt idx="1107">
                  <c:v>43477</c:v>
                </c:pt>
                <c:pt idx="1108">
                  <c:v>43478</c:v>
                </c:pt>
                <c:pt idx="1109">
                  <c:v>43479</c:v>
                </c:pt>
                <c:pt idx="1110">
                  <c:v>43480</c:v>
                </c:pt>
                <c:pt idx="1111">
                  <c:v>43481</c:v>
                </c:pt>
                <c:pt idx="1112">
                  <c:v>43482</c:v>
                </c:pt>
                <c:pt idx="1113">
                  <c:v>43483</c:v>
                </c:pt>
                <c:pt idx="1114">
                  <c:v>43484</c:v>
                </c:pt>
                <c:pt idx="1115">
                  <c:v>43485</c:v>
                </c:pt>
                <c:pt idx="1116">
                  <c:v>43486</c:v>
                </c:pt>
                <c:pt idx="1117">
                  <c:v>43487</c:v>
                </c:pt>
                <c:pt idx="1118">
                  <c:v>43488</c:v>
                </c:pt>
                <c:pt idx="1119">
                  <c:v>43489</c:v>
                </c:pt>
                <c:pt idx="1120">
                  <c:v>43490</c:v>
                </c:pt>
                <c:pt idx="1121">
                  <c:v>43491</c:v>
                </c:pt>
                <c:pt idx="1122">
                  <c:v>43492</c:v>
                </c:pt>
                <c:pt idx="1123">
                  <c:v>43493</c:v>
                </c:pt>
                <c:pt idx="1124">
                  <c:v>43494</c:v>
                </c:pt>
                <c:pt idx="1125">
                  <c:v>43495</c:v>
                </c:pt>
                <c:pt idx="1126">
                  <c:v>43496</c:v>
                </c:pt>
                <c:pt idx="1127">
                  <c:v>43497</c:v>
                </c:pt>
                <c:pt idx="1128">
                  <c:v>43498</c:v>
                </c:pt>
                <c:pt idx="1129">
                  <c:v>43499</c:v>
                </c:pt>
                <c:pt idx="1130">
                  <c:v>43500</c:v>
                </c:pt>
                <c:pt idx="1131">
                  <c:v>43501</c:v>
                </c:pt>
                <c:pt idx="1132">
                  <c:v>43502</c:v>
                </c:pt>
                <c:pt idx="1133">
                  <c:v>43503</c:v>
                </c:pt>
                <c:pt idx="1134">
                  <c:v>43504</c:v>
                </c:pt>
                <c:pt idx="1135">
                  <c:v>43505</c:v>
                </c:pt>
                <c:pt idx="1136">
                  <c:v>43506</c:v>
                </c:pt>
                <c:pt idx="1137">
                  <c:v>43507</c:v>
                </c:pt>
                <c:pt idx="1138">
                  <c:v>43508</c:v>
                </c:pt>
                <c:pt idx="1139">
                  <c:v>43509</c:v>
                </c:pt>
                <c:pt idx="1140">
                  <c:v>43510</c:v>
                </c:pt>
                <c:pt idx="1141">
                  <c:v>43511</c:v>
                </c:pt>
                <c:pt idx="1142">
                  <c:v>43512</c:v>
                </c:pt>
                <c:pt idx="1143">
                  <c:v>43513</c:v>
                </c:pt>
                <c:pt idx="1144">
                  <c:v>43514</c:v>
                </c:pt>
                <c:pt idx="1145">
                  <c:v>43515</c:v>
                </c:pt>
                <c:pt idx="1146">
                  <c:v>43516</c:v>
                </c:pt>
                <c:pt idx="1147">
                  <c:v>43517</c:v>
                </c:pt>
                <c:pt idx="1148">
                  <c:v>43518</c:v>
                </c:pt>
                <c:pt idx="1149">
                  <c:v>43519</c:v>
                </c:pt>
                <c:pt idx="1150">
                  <c:v>43520</c:v>
                </c:pt>
                <c:pt idx="1151">
                  <c:v>43521</c:v>
                </c:pt>
                <c:pt idx="1152">
                  <c:v>43522</c:v>
                </c:pt>
                <c:pt idx="1153">
                  <c:v>43523</c:v>
                </c:pt>
                <c:pt idx="1154">
                  <c:v>43524</c:v>
                </c:pt>
                <c:pt idx="1155">
                  <c:v>43525</c:v>
                </c:pt>
                <c:pt idx="1156">
                  <c:v>43526</c:v>
                </c:pt>
                <c:pt idx="1157">
                  <c:v>43527</c:v>
                </c:pt>
                <c:pt idx="1158">
                  <c:v>43528</c:v>
                </c:pt>
                <c:pt idx="1159">
                  <c:v>43529</c:v>
                </c:pt>
                <c:pt idx="1160">
                  <c:v>43530</c:v>
                </c:pt>
                <c:pt idx="1161">
                  <c:v>43531</c:v>
                </c:pt>
                <c:pt idx="1162">
                  <c:v>43532</c:v>
                </c:pt>
                <c:pt idx="1163">
                  <c:v>43533</c:v>
                </c:pt>
                <c:pt idx="1164">
                  <c:v>43534</c:v>
                </c:pt>
                <c:pt idx="1165">
                  <c:v>43535</c:v>
                </c:pt>
                <c:pt idx="1166">
                  <c:v>43536</c:v>
                </c:pt>
                <c:pt idx="1167">
                  <c:v>43537</c:v>
                </c:pt>
                <c:pt idx="1168">
                  <c:v>43538</c:v>
                </c:pt>
                <c:pt idx="1169">
                  <c:v>43539</c:v>
                </c:pt>
                <c:pt idx="1170">
                  <c:v>43540</c:v>
                </c:pt>
                <c:pt idx="1171">
                  <c:v>43541</c:v>
                </c:pt>
                <c:pt idx="1172">
                  <c:v>43542</c:v>
                </c:pt>
                <c:pt idx="1173">
                  <c:v>43543</c:v>
                </c:pt>
                <c:pt idx="1174">
                  <c:v>43544</c:v>
                </c:pt>
                <c:pt idx="1175">
                  <c:v>43545</c:v>
                </c:pt>
                <c:pt idx="1176">
                  <c:v>43546</c:v>
                </c:pt>
                <c:pt idx="1177">
                  <c:v>43547</c:v>
                </c:pt>
                <c:pt idx="1178">
                  <c:v>43548</c:v>
                </c:pt>
                <c:pt idx="1179">
                  <c:v>43549</c:v>
                </c:pt>
                <c:pt idx="1180">
                  <c:v>43550</c:v>
                </c:pt>
                <c:pt idx="1181">
                  <c:v>43551</c:v>
                </c:pt>
                <c:pt idx="1182">
                  <c:v>43552</c:v>
                </c:pt>
                <c:pt idx="1183">
                  <c:v>43553</c:v>
                </c:pt>
                <c:pt idx="1184">
                  <c:v>43554</c:v>
                </c:pt>
                <c:pt idx="1185">
                  <c:v>43555</c:v>
                </c:pt>
                <c:pt idx="1186">
                  <c:v>43556</c:v>
                </c:pt>
                <c:pt idx="1187">
                  <c:v>43557</c:v>
                </c:pt>
                <c:pt idx="1188">
                  <c:v>43558</c:v>
                </c:pt>
                <c:pt idx="1189">
                  <c:v>43559</c:v>
                </c:pt>
                <c:pt idx="1190">
                  <c:v>43560</c:v>
                </c:pt>
                <c:pt idx="1191">
                  <c:v>43561</c:v>
                </c:pt>
                <c:pt idx="1192">
                  <c:v>43562</c:v>
                </c:pt>
                <c:pt idx="1193">
                  <c:v>43563</c:v>
                </c:pt>
                <c:pt idx="1194">
                  <c:v>43564</c:v>
                </c:pt>
                <c:pt idx="1195">
                  <c:v>43565</c:v>
                </c:pt>
                <c:pt idx="1196">
                  <c:v>43566</c:v>
                </c:pt>
                <c:pt idx="1197">
                  <c:v>43567</c:v>
                </c:pt>
                <c:pt idx="1198">
                  <c:v>43568</c:v>
                </c:pt>
                <c:pt idx="1199">
                  <c:v>43569</c:v>
                </c:pt>
                <c:pt idx="1200">
                  <c:v>43570</c:v>
                </c:pt>
                <c:pt idx="1201">
                  <c:v>43571</c:v>
                </c:pt>
                <c:pt idx="1202">
                  <c:v>43572</c:v>
                </c:pt>
                <c:pt idx="1203">
                  <c:v>43573</c:v>
                </c:pt>
                <c:pt idx="1204">
                  <c:v>43574</c:v>
                </c:pt>
                <c:pt idx="1205">
                  <c:v>43575</c:v>
                </c:pt>
                <c:pt idx="1206">
                  <c:v>43576</c:v>
                </c:pt>
                <c:pt idx="1207">
                  <c:v>43577</c:v>
                </c:pt>
                <c:pt idx="1208">
                  <c:v>43578</c:v>
                </c:pt>
                <c:pt idx="1209">
                  <c:v>43579</c:v>
                </c:pt>
                <c:pt idx="1210">
                  <c:v>43580</c:v>
                </c:pt>
                <c:pt idx="1211">
                  <c:v>43581</c:v>
                </c:pt>
                <c:pt idx="1212">
                  <c:v>43582</c:v>
                </c:pt>
                <c:pt idx="1213">
                  <c:v>43583</c:v>
                </c:pt>
                <c:pt idx="1214">
                  <c:v>43584</c:v>
                </c:pt>
                <c:pt idx="1215">
                  <c:v>43585</c:v>
                </c:pt>
                <c:pt idx="1216">
                  <c:v>43586</c:v>
                </c:pt>
                <c:pt idx="1217">
                  <c:v>43587</c:v>
                </c:pt>
                <c:pt idx="1218">
                  <c:v>43588</c:v>
                </c:pt>
                <c:pt idx="1219">
                  <c:v>43589</c:v>
                </c:pt>
                <c:pt idx="1220">
                  <c:v>43590</c:v>
                </c:pt>
                <c:pt idx="1221">
                  <c:v>43591</c:v>
                </c:pt>
                <c:pt idx="1222">
                  <c:v>43592</c:v>
                </c:pt>
                <c:pt idx="1223">
                  <c:v>43593</c:v>
                </c:pt>
                <c:pt idx="1224">
                  <c:v>43594</c:v>
                </c:pt>
                <c:pt idx="1225">
                  <c:v>43595</c:v>
                </c:pt>
                <c:pt idx="1226">
                  <c:v>43596</c:v>
                </c:pt>
                <c:pt idx="1227">
                  <c:v>43597</c:v>
                </c:pt>
                <c:pt idx="1228">
                  <c:v>43598</c:v>
                </c:pt>
                <c:pt idx="1229">
                  <c:v>43599</c:v>
                </c:pt>
                <c:pt idx="1230">
                  <c:v>43600</c:v>
                </c:pt>
                <c:pt idx="1231">
                  <c:v>43601</c:v>
                </c:pt>
                <c:pt idx="1232">
                  <c:v>43602</c:v>
                </c:pt>
                <c:pt idx="1233">
                  <c:v>43603</c:v>
                </c:pt>
                <c:pt idx="1234">
                  <c:v>43604</c:v>
                </c:pt>
                <c:pt idx="1235">
                  <c:v>43605</c:v>
                </c:pt>
                <c:pt idx="1236">
                  <c:v>43606</c:v>
                </c:pt>
                <c:pt idx="1237">
                  <c:v>43607</c:v>
                </c:pt>
                <c:pt idx="1238">
                  <c:v>43608</c:v>
                </c:pt>
                <c:pt idx="1239">
                  <c:v>43609</c:v>
                </c:pt>
                <c:pt idx="1240">
                  <c:v>43610</c:v>
                </c:pt>
                <c:pt idx="1241">
                  <c:v>43611</c:v>
                </c:pt>
                <c:pt idx="1242">
                  <c:v>43612</c:v>
                </c:pt>
                <c:pt idx="1243">
                  <c:v>43613</c:v>
                </c:pt>
                <c:pt idx="1244">
                  <c:v>43614</c:v>
                </c:pt>
                <c:pt idx="1245">
                  <c:v>43615</c:v>
                </c:pt>
                <c:pt idx="1246">
                  <c:v>43616</c:v>
                </c:pt>
                <c:pt idx="1247">
                  <c:v>43617</c:v>
                </c:pt>
                <c:pt idx="1248">
                  <c:v>43618</c:v>
                </c:pt>
                <c:pt idx="1249">
                  <c:v>43619</c:v>
                </c:pt>
                <c:pt idx="1250">
                  <c:v>43620</c:v>
                </c:pt>
                <c:pt idx="1251">
                  <c:v>43621</c:v>
                </c:pt>
                <c:pt idx="1252">
                  <c:v>43622</c:v>
                </c:pt>
                <c:pt idx="1253">
                  <c:v>43623</c:v>
                </c:pt>
                <c:pt idx="1254">
                  <c:v>43624</c:v>
                </c:pt>
                <c:pt idx="1255">
                  <c:v>43625</c:v>
                </c:pt>
                <c:pt idx="1256">
                  <c:v>43626</c:v>
                </c:pt>
                <c:pt idx="1257">
                  <c:v>43627</c:v>
                </c:pt>
                <c:pt idx="1258">
                  <c:v>43628</c:v>
                </c:pt>
                <c:pt idx="1259">
                  <c:v>43629</c:v>
                </c:pt>
                <c:pt idx="1260">
                  <c:v>43630</c:v>
                </c:pt>
                <c:pt idx="1261">
                  <c:v>43631</c:v>
                </c:pt>
                <c:pt idx="1262">
                  <c:v>43632</c:v>
                </c:pt>
                <c:pt idx="1263">
                  <c:v>43633</c:v>
                </c:pt>
                <c:pt idx="1264">
                  <c:v>43634</c:v>
                </c:pt>
                <c:pt idx="1265">
                  <c:v>43635</c:v>
                </c:pt>
                <c:pt idx="1266">
                  <c:v>43636</c:v>
                </c:pt>
                <c:pt idx="1267">
                  <c:v>43637</c:v>
                </c:pt>
                <c:pt idx="1268">
                  <c:v>43638</c:v>
                </c:pt>
                <c:pt idx="1269">
                  <c:v>43639</c:v>
                </c:pt>
                <c:pt idx="1270">
                  <c:v>43640</c:v>
                </c:pt>
                <c:pt idx="1271">
                  <c:v>43641</c:v>
                </c:pt>
                <c:pt idx="1272">
                  <c:v>43642</c:v>
                </c:pt>
                <c:pt idx="1273">
                  <c:v>43643</c:v>
                </c:pt>
                <c:pt idx="1274">
                  <c:v>43644</c:v>
                </c:pt>
                <c:pt idx="1275">
                  <c:v>43645</c:v>
                </c:pt>
                <c:pt idx="1276">
                  <c:v>43646</c:v>
                </c:pt>
                <c:pt idx="1277">
                  <c:v>43647</c:v>
                </c:pt>
                <c:pt idx="1278">
                  <c:v>43648</c:v>
                </c:pt>
                <c:pt idx="1279">
                  <c:v>43649</c:v>
                </c:pt>
                <c:pt idx="1280">
                  <c:v>43650</c:v>
                </c:pt>
                <c:pt idx="1281">
                  <c:v>43651</c:v>
                </c:pt>
                <c:pt idx="1282">
                  <c:v>43652</c:v>
                </c:pt>
                <c:pt idx="1283">
                  <c:v>43653</c:v>
                </c:pt>
                <c:pt idx="1284">
                  <c:v>43654</c:v>
                </c:pt>
                <c:pt idx="1285">
                  <c:v>43655</c:v>
                </c:pt>
                <c:pt idx="1286">
                  <c:v>43656</c:v>
                </c:pt>
                <c:pt idx="1287">
                  <c:v>43657</c:v>
                </c:pt>
                <c:pt idx="1288">
                  <c:v>43658</c:v>
                </c:pt>
                <c:pt idx="1289">
                  <c:v>43659</c:v>
                </c:pt>
                <c:pt idx="1290">
                  <c:v>43660</c:v>
                </c:pt>
                <c:pt idx="1291">
                  <c:v>43661</c:v>
                </c:pt>
                <c:pt idx="1292">
                  <c:v>43662</c:v>
                </c:pt>
                <c:pt idx="1293">
                  <c:v>43663</c:v>
                </c:pt>
                <c:pt idx="1294">
                  <c:v>43664</c:v>
                </c:pt>
                <c:pt idx="1295">
                  <c:v>43665</c:v>
                </c:pt>
                <c:pt idx="1296">
                  <c:v>43666</c:v>
                </c:pt>
                <c:pt idx="1297">
                  <c:v>43667</c:v>
                </c:pt>
                <c:pt idx="1298">
                  <c:v>43668</c:v>
                </c:pt>
                <c:pt idx="1299">
                  <c:v>43669</c:v>
                </c:pt>
                <c:pt idx="1300">
                  <c:v>43670</c:v>
                </c:pt>
                <c:pt idx="1301">
                  <c:v>43671</c:v>
                </c:pt>
                <c:pt idx="1302">
                  <c:v>43672</c:v>
                </c:pt>
                <c:pt idx="1303">
                  <c:v>43673</c:v>
                </c:pt>
                <c:pt idx="1304">
                  <c:v>43674</c:v>
                </c:pt>
                <c:pt idx="1305">
                  <c:v>43675</c:v>
                </c:pt>
                <c:pt idx="1306">
                  <c:v>43676</c:v>
                </c:pt>
                <c:pt idx="1307">
                  <c:v>43677</c:v>
                </c:pt>
                <c:pt idx="1308">
                  <c:v>43678</c:v>
                </c:pt>
                <c:pt idx="1309">
                  <c:v>43679</c:v>
                </c:pt>
                <c:pt idx="1310">
                  <c:v>43680</c:v>
                </c:pt>
                <c:pt idx="1311">
                  <c:v>43681</c:v>
                </c:pt>
                <c:pt idx="1312">
                  <c:v>43682</c:v>
                </c:pt>
                <c:pt idx="1313">
                  <c:v>43683</c:v>
                </c:pt>
                <c:pt idx="1314">
                  <c:v>43684</c:v>
                </c:pt>
                <c:pt idx="1315">
                  <c:v>43685</c:v>
                </c:pt>
                <c:pt idx="1316">
                  <c:v>43686</c:v>
                </c:pt>
                <c:pt idx="1317">
                  <c:v>43687</c:v>
                </c:pt>
                <c:pt idx="1318">
                  <c:v>43688</c:v>
                </c:pt>
                <c:pt idx="1319">
                  <c:v>43689</c:v>
                </c:pt>
                <c:pt idx="1320">
                  <c:v>43690</c:v>
                </c:pt>
                <c:pt idx="1321">
                  <c:v>43691</c:v>
                </c:pt>
                <c:pt idx="1322">
                  <c:v>43692</c:v>
                </c:pt>
                <c:pt idx="1323">
                  <c:v>43693</c:v>
                </c:pt>
                <c:pt idx="1324">
                  <c:v>43694</c:v>
                </c:pt>
                <c:pt idx="1325">
                  <c:v>43695</c:v>
                </c:pt>
                <c:pt idx="1326">
                  <c:v>43696</c:v>
                </c:pt>
                <c:pt idx="1327">
                  <c:v>43697</c:v>
                </c:pt>
                <c:pt idx="1328">
                  <c:v>43698</c:v>
                </c:pt>
                <c:pt idx="1329">
                  <c:v>43699</c:v>
                </c:pt>
                <c:pt idx="1330">
                  <c:v>43700</c:v>
                </c:pt>
                <c:pt idx="1331">
                  <c:v>43701</c:v>
                </c:pt>
                <c:pt idx="1332">
                  <c:v>43702</c:v>
                </c:pt>
                <c:pt idx="1333">
                  <c:v>43703</c:v>
                </c:pt>
                <c:pt idx="1334">
                  <c:v>43704</c:v>
                </c:pt>
                <c:pt idx="1335">
                  <c:v>43705</c:v>
                </c:pt>
                <c:pt idx="1336">
                  <c:v>43706</c:v>
                </c:pt>
                <c:pt idx="1337">
                  <c:v>43707</c:v>
                </c:pt>
                <c:pt idx="1338">
                  <c:v>43708</c:v>
                </c:pt>
                <c:pt idx="1339">
                  <c:v>43709</c:v>
                </c:pt>
                <c:pt idx="1340">
                  <c:v>43710</c:v>
                </c:pt>
                <c:pt idx="1341">
                  <c:v>43711</c:v>
                </c:pt>
                <c:pt idx="1342">
                  <c:v>43712</c:v>
                </c:pt>
                <c:pt idx="1343">
                  <c:v>43713</c:v>
                </c:pt>
                <c:pt idx="1344">
                  <c:v>43714</c:v>
                </c:pt>
                <c:pt idx="1345">
                  <c:v>43715</c:v>
                </c:pt>
                <c:pt idx="1346">
                  <c:v>43716</c:v>
                </c:pt>
                <c:pt idx="1347">
                  <c:v>43717</c:v>
                </c:pt>
                <c:pt idx="1348">
                  <c:v>43718</c:v>
                </c:pt>
                <c:pt idx="1349">
                  <c:v>43719</c:v>
                </c:pt>
                <c:pt idx="1350">
                  <c:v>43720</c:v>
                </c:pt>
                <c:pt idx="1351">
                  <c:v>43721</c:v>
                </c:pt>
                <c:pt idx="1352">
                  <c:v>43722</c:v>
                </c:pt>
                <c:pt idx="1353">
                  <c:v>43723</c:v>
                </c:pt>
                <c:pt idx="1354">
                  <c:v>43724</c:v>
                </c:pt>
                <c:pt idx="1355">
                  <c:v>43725</c:v>
                </c:pt>
                <c:pt idx="1356">
                  <c:v>43726</c:v>
                </c:pt>
                <c:pt idx="1357">
                  <c:v>43727</c:v>
                </c:pt>
                <c:pt idx="1358">
                  <c:v>43728</c:v>
                </c:pt>
                <c:pt idx="1359">
                  <c:v>43729</c:v>
                </c:pt>
                <c:pt idx="1360">
                  <c:v>43730</c:v>
                </c:pt>
                <c:pt idx="1361">
                  <c:v>43731</c:v>
                </c:pt>
                <c:pt idx="1362">
                  <c:v>43732</c:v>
                </c:pt>
                <c:pt idx="1363">
                  <c:v>43733</c:v>
                </c:pt>
                <c:pt idx="1364">
                  <c:v>43734</c:v>
                </c:pt>
                <c:pt idx="1365">
                  <c:v>43735</c:v>
                </c:pt>
                <c:pt idx="1366">
                  <c:v>43736</c:v>
                </c:pt>
                <c:pt idx="1367">
                  <c:v>43737</c:v>
                </c:pt>
                <c:pt idx="1368">
                  <c:v>43738</c:v>
                </c:pt>
                <c:pt idx="1369">
                  <c:v>43739</c:v>
                </c:pt>
                <c:pt idx="1370">
                  <c:v>43740</c:v>
                </c:pt>
                <c:pt idx="1371">
                  <c:v>43741</c:v>
                </c:pt>
                <c:pt idx="1372">
                  <c:v>43742</c:v>
                </c:pt>
                <c:pt idx="1373">
                  <c:v>43743</c:v>
                </c:pt>
                <c:pt idx="1374">
                  <c:v>43744</c:v>
                </c:pt>
                <c:pt idx="1375">
                  <c:v>43745</c:v>
                </c:pt>
                <c:pt idx="1376">
                  <c:v>43746</c:v>
                </c:pt>
                <c:pt idx="1377">
                  <c:v>43747</c:v>
                </c:pt>
                <c:pt idx="1378">
                  <c:v>43748</c:v>
                </c:pt>
                <c:pt idx="1379">
                  <c:v>43749</c:v>
                </c:pt>
                <c:pt idx="1380">
                  <c:v>43750</c:v>
                </c:pt>
                <c:pt idx="1381">
                  <c:v>43751</c:v>
                </c:pt>
                <c:pt idx="1382">
                  <c:v>43752</c:v>
                </c:pt>
                <c:pt idx="1383">
                  <c:v>43753</c:v>
                </c:pt>
                <c:pt idx="1384">
                  <c:v>43754</c:v>
                </c:pt>
                <c:pt idx="1385">
                  <c:v>43755</c:v>
                </c:pt>
                <c:pt idx="1386">
                  <c:v>43756</c:v>
                </c:pt>
                <c:pt idx="1387">
                  <c:v>43757</c:v>
                </c:pt>
                <c:pt idx="1388">
                  <c:v>43758</c:v>
                </c:pt>
                <c:pt idx="1389">
                  <c:v>43759</c:v>
                </c:pt>
                <c:pt idx="1390">
                  <c:v>43760</c:v>
                </c:pt>
                <c:pt idx="1391">
                  <c:v>43761</c:v>
                </c:pt>
                <c:pt idx="1392">
                  <c:v>43762</c:v>
                </c:pt>
                <c:pt idx="1393">
                  <c:v>43763</c:v>
                </c:pt>
                <c:pt idx="1394">
                  <c:v>43764</c:v>
                </c:pt>
                <c:pt idx="1395">
                  <c:v>43765</c:v>
                </c:pt>
                <c:pt idx="1396">
                  <c:v>43766</c:v>
                </c:pt>
                <c:pt idx="1397">
                  <c:v>43767</c:v>
                </c:pt>
                <c:pt idx="1398">
                  <c:v>43768</c:v>
                </c:pt>
                <c:pt idx="1399">
                  <c:v>43769</c:v>
                </c:pt>
                <c:pt idx="1400">
                  <c:v>43770</c:v>
                </c:pt>
                <c:pt idx="1401">
                  <c:v>43771</c:v>
                </c:pt>
                <c:pt idx="1402">
                  <c:v>43772</c:v>
                </c:pt>
                <c:pt idx="1403">
                  <c:v>43773</c:v>
                </c:pt>
                <c:pt idx="1404">
                  <c:v>43774</c:v>
                </c:pt>
                <c:pt idx="1405">
                  <c:v>43775</c:v>
                </c:pt>
                <c:pt idx="1406">
                  <c:v>43776</c:v>
                </c:pt>
                <c:pt idx="1407">
                  <c:v>43777</c:v>
                </c:pt>
                <c:pt idx="1408">
                  <c:v>43778</c:v>
                </c:pt>
                <c:pt idx="1409">
                  <c:v>43779</c:v>
                </c:pt>
                <c:pt idx="1410">
                  <c:v>43780</c:v>
                </c:pt>
                <c:pt idx="1411">
                  <c:v>43781</c:v>
                </c:pt>
                <c:pt idx="1412">
                  <c:v>43782</c:v>
                </c:pt>
                <c:pt idx="1413">
                  <c:v>43783</c:v>
                </c:pt>
                <c:pt idx="1414">
                  <c:v>43784</c:v>
                </c:pt>
                <c:pt idx="1415">
                  <c:v>43785</c:v>
                </c:pt>
                <c:pt idx="1416">
                  <c:v>43786</c:v>
                </c:pt>
                <c:pt idx="1417">
                  <c:v>43787</c:v>
                </c:pt>
                <c:pt idx="1418">
                  <c:v>43788</c:v>
                </c:pt>
                <c:pt idx="1419">
                  <c:v>43789</c:v>
                </c:pt>
                <c:pt idx="1420">
                  <c:v>43790</c:v>
                </c:pt>
                <c:pt idx="1421">
                  <c:v>43791</c:v>
                </c:pt>
                <c:pt idx="1422">
                  <c:v>43792</c:v>
                </c:pt>
                <c:pt idx="1423">
                  <c:v>43793</c:v>
                </c:pt>
                <c:pt idx="1424">
                  <c:v>43794</c:v>
                </c:pt>
                <c:pt idx="1425">
                  <c:v>43795</c:v>
                </c:pt>
                <c:pt idx="1426">
                  <c:v>43796</c:v>
                </c:pt>
                <c:pt idx="1427">
                  <c:v>43797</c:v>
                </c:pt>
                <c:pt idx="1428">
                  <c:v>43798</c:v>
                </c:pt>
                <c:pt idx="1429">
                  <c:v>43799</c:v>
                </c:pt>
                <c:pt idx="1430">
                  <c:v>43800</c:v>
                </c:pt>
                <c:pt idx="1431">
                  <c:v>43801</c:v>
                </c:pt>
                <c:pt idx="1432">
                  <c:v>43802</c:v>
                </c:pt>
                <c:pt idx="1433">
                  <c:v>43803</c:v>
                </c:pt>
                <c:pt idx="1434">
                  <c:v>43804</c:v>
                </c:pt>
                <c:pt idx="1435">
                  <c:v>43805</c:v>
                </c:pt>
                <c:pt idx="1436">
                  <c:v>43806</c:v>
                </c:pt>
                <c:pt idx="1437">
                  <c:v>43807</c:v>
                </c:pt>
                <c:pt idx="1438">
                  <c:v>43808</c:v>
                </c:pt>
                <c:pt idx="1439">
                  <c:v>43809</c:v>
                </c:pt>
                <c:pt idx="1440">
                  <c:v>43810</c:v>
                </c:pt>
                <c:pt idx="1441">
                  <c:v>43811</c:v>
                </c:pt>
                <c:pt idx="1442">
                  <c:v>43812</c:v>
                </c:pt>
                <c:pt idx="1443">
                  <c:v>43813</c:v>
                </c:pt>
                <c:pt idx="1444">
                  <c:v>43814</c:v>
                </c:pt>
                <c:pt idx="1445">
                  <c:v>43815</c:v>
                </c:pt>
                <c:pt idx="1446">
                  <c:v>43816</c:v>
                </c:pt>
                <c:pt idx="1447">
                  <c:v>43817</c:v>
                </c:pt>
                <c:pt idx="1448">
                  <c:v>43818</c:v>
                </c:pt>
                <c:pt idx="1449">
                  <c:v>43819</c:v>
                </c:pt>
                <c:pt idx="1450">
                  <c:v>43820</c:v>
                </c:pt>
                <c:pt idx="1451">
                  <c:v>43821</c:v>
                </c:pt>
                <c:pt idx="1452">
                  <c:v>43822</c:v>
                </c:pt>
                <c:pt idx="1453">
                  <c:v>43823</c:v>
                </c:pt>
                <c:pt idx="1454">
                  <c:v>43824</c:v>
                </c:pt>
                <c:pt idx="1455">
                  <c:v>43825</c:v>
                </c:pt>
                <c:pt idx="1456">
                  <c:v>43826</c:v>
                </c:pt>
                <c:pt idx="1457">
                  <c:v>43827</c:v>
                </c:pt>
                <c:pt idx="1458">
                  <c:v>43828</c:v>
                </c:pt>
                <c:pt idx="1459">
                  <c:v>43829</c:v>
                </c:pt>
                <c:pt idx="1460">
                  <c:v>43830</c:v>
                </c:pt>
                <c:pt idx="1461">
                  <c:v>43831</c:v>
                </c:pt>
                <c:pt idx="1462">
                  <c:v>43832</c:v>
                </c:pt>
                <c:pt idx="1463">
                  <c:v>43833</c:v>
                </c:pt>
                <c:pt idx="1464">
                  <c:v>43834</c:v>
                </c:pt>
                <c:pt idx="1465">
                  <c:v>43835</c:v>
                </c:pt>
                <c:pt idx="1466">
                  <c:v>43836</c:v>
                </c:pt>
                <c:pt idx="1467">
                  <c:v>43837</c:v>
                </c:pt>
                <c:pt idx="1468">
                  <c:v>43838</c:v>
                </c:pt>
                <c:pt idx="1469">
                  <c:v>43839</c:v>
                </c:pt>
                <c:pt idx="1470">
                  <c:v>43840</c:v>
                </c:pt>
                <c:pt idx="1471">
                  <c:v>43841</c:v>
                </c:pt>
                <c:pt idx="1472">
                  <c:v>43842</c:v>
                </c:pt>
                <c:pt idx="1473">
                  <c:v>43843</c:v>
                </c:pt>
                <c:pt idx="1474">
                  <c:v>43844</c:v>
                </c:pt>
                <c:pt idx="1475">
                  <c:v>43845</c:v>
                </c:pt>
                <c:pt idx="1476">
                  <c:v>43846</c:v>
                </c:pt>
                <c:pt idx="1477">
                  <c:v>43847</c:v>
                </c:pt>
                <c:pt idx="1478">
                  <c:v>43848</c:v>
                </c:pt>
                <c:pt idx="1479">
                  <c:v>43849</c:v>
                </c:pt>
                <c:pt idx="1480">
                  <c:v>43850</c:v>
                </c:pt>
                <c:pt idx="1481">
                  <c:v>43851</c:v>
                </c:pt>
                <c:pt idx="1482">
                  <c:v>43852</c:v>
                </c:pt>
                <c:pt idx="1483">
                  <c:v>43853</c:v>
                </c:pt>
                <c:pt idx="1484">
                  <c:v>43854</c:v>
                </c:pt>
                <c:pt idx="1485">
                  <c:v>43855</c:v>
                </c:pt>
                <c:pt idx="1486">
                  <c:v>43856</c:v>
                </c:pt>
                <c:pt idx="1487">
                  <c:v>43857</c:v>
                </c:pt>
                <c:pt idx="1488">
                  <c:v>43858</c:v>
                </c:pt>
                <c:pt idx="1489">
                  <c:v>43859</c:v>
                </c:pt>
                <c:pt idx="1490">
                  <c:v>43860</c:v>
                </c:pt>
                <c:pt idx="1491">
                  <c:v>43861</c:v>
                </c:pt>
                <c:pt idx="1492">
                  <c:v>43862</c:v>
                </c:pt>
                <c:pt idx="1493">
                  <c:v>43863</c:v>
                </c:pt>
                <c:pt idx="1494">
                  <c:v>43864</c:v>
                </c:pt>
                <c:pt idx="1495">
                  <c:v>43865</c:v>
                </c:pt>
                <c:pt idx="1496">
                  <c:v>43866</c:v>
                </c:pt>
                <c:pt idx="1497">
                  <c:v>43867</c:v>
                </c:pt>
                <c:pt idx="1498">
                  <c:v>43868</c:v>
                </c:pt>
                <c:pt idx="1499">
                  <c:v>43869</c:v>
                </c:pt>
                <c:pt idx="1500">
                  <c:v>43870</c:v>
                </c:pt>
                <c:pt idx="1501">
                  <c:v>43871</c:v>
                </c:pt>
                <c:pt idx="1502">
                  <c:v>43872</c:v>
                </c:pt>
                <c:pt idx="1503">
                  <c:v>43873</c:v>
                </c:pt>
                <c:pt idx="1504">
                  <c:v>43874</c:v>
                </c:pt>
                <c:pt idx="1505">
                  <c:v>43875</c:v>
                </c:pt>
                <c:pt idx="1506">
                  <c:v>43876</c:v>
                </c:pt>
                <c:pt idx="1507">
                  <c:v>43877</c:v>
                </c:pt>
                <c:pt idx="1508">
                  <c:v>43878</c:v>
                </c:pt>
                <c:pt idx="1509">
                  <c:v>43879</c:v>
                </c:pt>
                <c:pt idx="1510">
                  <c:v>43880</c:v>
                </c:pt>
                <c:pt idx="1511">
                  <c:v>43881</c:v>
                </c:pt>
                <c:pt idx="1512">
                  <c:v>43882</c:v>
                </c:pt>
                <c:pt idx="1513">
                  <c:v>43883</c:v>
                </c:pt>
                <c:pt idx="1514">
                  <c:v>43884</c:v>
                </c:pt>
                <c:pt idx="1515">
                  <c:v>43885</c:v>
                </c:pt>
                <c:pt idx="1516">
                  <c:v>43886</c:v>
                </c:pt>
                <c:pt idx="1517">
                  <c:v>43887</c:v>
                </c:pt>
                <c:pt idx="1518">
                  <c:v>43888</c:v>
                </c:pt>
                <c:pt idx="1519">
                  <c:v>43889</c:v>
                </c:pt>
                <c:pt idx="1520">
                  <c:v>43890</c:v>
                </c:pt>
                <c:pt idx="1521">
                  <c:v>43891</c:v>
                </c:pt>
                <c:pt idx="1522">
                  <c:v>43892</c:v>
                </c:pt>
                <c:pt idx="1523">
                  <c:v>43893</c:v>
                </c:pt>
                <c:pt idx="1524">
                  <c:v>43894</c:v>
                </c:pt>
                <c:pt idx="1525">
                  <c:v>43895</c:v>
                </c:pt>
                <c:pt idx="1526">
                  <c:v>43896</c:v>
                </c:pt>
                <c:pt idx="1527">
                  <c:v>43897</c:v>
                </c:pt>
                <c:pt idx="1528">
                  <c:v>43898</c:v>
                </c:pt>
                <c:pt idx="1529">
                  <c:v>43899</c:v>
                </c:pt>
                <c:pt idx="1530">
                  <c:v>43900</c:v>
                </c:pt>
                <c:pt idx="1531">
                  <c:v>43901</c:v>
                </c:pt>
                <c:pt idx="1532">
                  <c:v>43902</c:v>
                </c:pt>
                <c:pt idx="1533">
                  <c:v>43903</c:v>
                </c:pt>
                <c:pt idx="1534">
                  <c:v>43904</c:v>
                </c:pt>
                <c:pt idx="1535">
                  <c:v>43905</c:v>
                </c:pt>
                <c:pt idx="1536">
                  <c:v>43906</c:v>
                </c:pt>
                <c:pt idx="1537">
                  <c:v>43907</c:v>
                </c:pt>
                <c:pt idx="1538">
                  <c:v>43908</c:v>
                </c:pt>
                <c:pt idx="1539">
                  <c:v>43909</c:v>
                </c:pt>
                <c:pt idx="1540">
                  <c:v>43910</c:v>
                </c:pt>
                <c:pt idx="1541">
                  <c:v>43911</c:v>
                </c:pt>
                <c:pt idx="1542">
                  <c:v>43912</c:v>
                </c:pt>
                <c:pt idx="1543">
                  <c:v>43913</c:v>
                </c:pt>
                <c:pt idx="1544">
                  <c:v>43914</c:v>
                </c:pt>
                <c:pt idx="1545">
                  <c:v>43915</c:v>
                </c:pt>
                <c:pt idx="1546">
                  <c:v>43916</c:v>
                </c:pt>
                <c:pt idx="1547">
                  <c:v>43917</c:v>
                </c:pt>
                <c:pt idx="1548">
                  <c:v>43918</c:v>
                </c:pt>
                <c:pt idx="1549">
                  <c:v>43919</c:v>
                </c:pt>
                <c:pt idx="1550">
                  <c:v>43920</c:v>
                </c:pt>
                <c:pt idx="1551">
                  <c:v>43921</c:v>
                </c:pt>
                <c:pt idx="1552">
                  <c:v>43922</c:v>
                </c:pt>
                <c:pt idx="1553">
                  <c:v>43923</c:v>
                </c:pt>
                <c:pt idx="1554">
                  <c:v>43924</c:v>
                </c:pt>
                <c:pt idx="1555">
                  <c:v>43925</c:v>
                </c:pt>
                <c:pt idx="1556">
                  <c:v>43926</c:v>
                </c:pt>
                <c:pt idx="1557">
                  <c:v>43927</c:v>
                </c:pt>
                <c:pt idx="1558">
                  <c:v>43928</c:v>
                </c:pt>
                <c:pt idx="1559">
                  <c:v>43929</c:v>
                </c:pt>
                <c:pt idx="1560">
                  <c:v>43930</c:v>
                </c:pt>
                <c:pt idx="1561">
                  <c:v>43931</c:v>
                </c:pt>
                <c:pt idx="1562">
                  <c:v>43932</c:v>
                </c:pt>
                <c:pt idx="1563">
                  <c:v>43933</c:v>
                </c:pt>
                <c:pt idx="1564">
                  <c:v>43934</c:v>
                </c:pt>
                <c:pt idx="1565">
                  <c:v>43935</c:v>
                </c:pt>
                <c:pt idx="1566">
                  <c:v>43936</c:v>
                </c:pt>
                <c:pt idx="1567">
                  <c:v>43937</c:v>
                </c:pt>
                <c:pt idx="1568">
                  <c:v>43938</c:v>
                </c:pt>
                <c:pt idx="1569">
                  <c:v>43939</c:v>
                </c:pt>
                <c:pt idx="1570">
                  <c:v>43940</c:v>
                </c:pt>
                <c:pt idx="1571">
                  <c:v>43941</c:v>
                </c:pt>
                <c:pt idx="1572">
                  <c:v>43942</c:v>
                </c:pt>
                <c:pt idx="1573">
                  <c:v>43943</c:v>
                </c:pt>
                <c:pt idx="1574">
                  <c:v>43944</c:v>
                </c:pt>
                <c:pt idx="1575">
                  <c:v>43945</c:v>
                </c:pt>
                <c:pt idx="1576">
                  <c:v>43946</c:v>
                </c:pt>
                <c:pt idx="1577">
                  <c:v>43947</c:v>
                </c:pt>
                <c:pt idx="1578">
                  <c:v>43948</c:v>
                </c:pt>
                <c:pt idx="1579">
                  <c:v>43949</c:v>
                </c:pt>
                <c:pt idx="1580">
                  <c:v>43950</c:v>
                </c:pt>
                <c:pt idx="1581">
                  <c:v>43951</c:v>
                </c:pt>
                <c:pt idx="1582">
                  <c:v>43952</c:v>
                </c:pt>
                <c:pt idx="1583">
                  <c:v>43953</c:v>
                </c:pt>
                <c:pt idx="1584">
                  <c:v>43954</c:v>
                </c:pt>
                <c:pt idx="1585">
                  <c:v>43955</c:v>
                </c:pt>
                <c:pt idx="1586">
                  <c:v>43956</c:v>
                </c:pt>
                <c:pt idx="1587">
                  <c:v>43957</c:v>
                </c:pt>
                <c:pt idx="1588">
                  <c:v>43958</c:v>
                </c:pt>
                <c:pt idx="1589">
                  <c:v>43959</c:v>
                </c:pt>
                <c:pt idx="1590">
                  <c:v>43960</c:v>
                </c:pt>
                <c:pt idx="1591">
                  <c:v>43961</c:v>
                </c:pt>
                <c:pt idx="1592">
                  <c:v>43962</c:v>
                </c:pt>
                <c:pt idx="1593">
                  <c:v>43963</c:v>
                </c:pt>
                <c:pt idx="1594">
                  <c:v>43964</c:v>
                </c:pt>
                <c:pt idx="1595">
                  <c:v>43965</c:v>
                </c:pt>
                <c:pt idx="1596">
                  <c:v>43966</c:v>
                </c:pt>
                <c:pt idx="1597">
                  <c:v>43967</c:v>
                </c:pt>
                <c:pt idx="1598">
                  <c:v>43968</c:v>
                </c:pt>
                <c:pt idx="1599">
                  <c:v>43969</c:v>
                </c:pt>
                <c:pt idx="1600">
                  <c:v>43970</c:v>
                </c:pt>
                <c:pt idx="1601">
                  <c:v>43971</c:v>
                </c:pt>
                <c:pt idx="1602">
                  <c:v>43972</c:v>
                </c:pt>
                <c:pt idx="1603">
                  <c:v>43973</c:v>
                </c:pt>
                <c:pt idx="1604">
                  <c:v>43974</c:v>
                </c:pt>
                <c:pt idx="1605">
                  <c:v>43975</c:v>
                </c:pt>
                <c:pt idx="1606">
                  <c:v>43976</c:v>
                </c:pt>
                <c:pt idx="1607">
                  <c:v>43977</c:v>
                </c:pt>
                <c:pt idx="1608">
                  <c:v>43978</c:v>
                </c:pt>
                <c:pt idx="1609">
                  <c:v>43979</c:v>
                </c:pt>
                <c:pt idx="1610">
                  <c:v>43980</c:v>
                </c:pt>
                <c:pt idx="1611">
                  <c:v>43981</c:v>
                </c:pt>
                <c:pt idx="1612">
                  <c:v>43982</c:v>
                </c:pt>
                <c:pt idx="1613">
                  <c:v>43983</c:v>
                </c:pt>
                <c:pt idx="1614">
                  <c:v>43984</c:v>
                </c:pt>
                <c:pt idx="1615">
                  <c:v>43985</c:v>
                </c:pt>
                <c:pt idx="1616">
                  <c:v>43986</c:v>
                </c:pt>
                <c:pt idx="1617">
                  <c:v>43987</c:v>
                </c:pt>
                <c:pt idx="1618">
                  <c:v>43988</c:v>
                </c:pt>
                <c:pt idx="1619">
                  <c:v>43989</c:v>
                </c:pt>
                <c:pt idx="1620">
                  <c:v>43990</c:v>
                </c:pt>
                <c:pt idx="1621">
                  <c:v>43991</c:v>
                </c:pt>
                <c:pt idx="1622">
                  <c:v>43992</c:v>
                </c:pt>
                <c:pt idx="1623">
                  <c:v>43993</c:v>
                </c:pt>
                <c:pt idx="1624">
                  <c:v>43994</c:v>
                </c:pt>
                <c:pt idx="1625">
                  <c:v>43995</c:v>
                </c:pt>
                <c:pt idx="1626">
                  <c:v>43996</c:v>
                </c:pt>
                <c:pt idx="1627">
                  <c:v>43997</c:v>
                </c:pt>
                <c:pt idx="1628">
                  <c:v>43998</c:v>
                </c:pt>
                <c:pt idx="1629">
                  <c:v>43999</c:v>
                </c:pt>
                <c:pt idx="1630">
                  <c:v>44000</c:v>
                </c:pt>
                <c:pt idx="1631">
                  <c:v>44001</c:v>
                </c:pt>
                <c:pt idx="1632">
                  <c:v>44002</c:v>
                </c:pt>
                <c:pt idx="1633">
                  <c:v>44003</c:v>
                </c:pt>
                <c:pt idx="1634">
                  <c:v>44004</c:v>
                </c:pt>
                <c:pt idx="1635">
                  <c:v>44005</c:v>
                </c:pt>
                <c:pt idx="1636">
                  <c:v>44006</c:v>
                </c:pt>
                <c:pt idx="1637">
                  <c:v>44007</c:v>
                </c:pt>
                <c:pt idx="1638">
                  <c:v>44008</c:v>
                </c:pt>
                <c:pt idx="1639">
                  <c:v>44009</c:v>
                </c:pt>
                <c:pt idx="1640">
                  <c:v>44010</c:v>
                </c:pt>
                <c:pt idx="1641">
                  <c:v>44011</c:v>
                </c:pt>
                <c:pt idx="1642">
                  <c:v>44012</c:v>
                </c:pt>
                <c:pt idx="1643">
                  <c:v>44013</c:v>
                </c:pt>
                <c:pt idx="1644">
                  <c:v>44014</c:v>
                </c:pt>
                <c:pt idx="1645">
                  <c:v>44015</c:v>
                </c:pt>
                <c:pt idx="1646">
                  <c:v>44016</c:v>
                </c:pt>
                <c:pt idx="1647">
                  <c:v>44017</c:v>
                </c:pt>
                <c:pt idx="1648">
                  <c:v>44018</c:v>
                </c:pt>
                <c:pt idx="1649">
                  <c:v>44019</c:v>
                </c:pt>
                <c:pt idx="1650">
                  <c:v>44020</c:v>
                </c:pt>
                <c:pt idx="1651">
                  <c:v>44021</c:v>
                </c:pt>
                <c:pt idx="1652">
                  <c:v>44022</c:v>
                </c:pt>
                <c:pt idx="1653">
                  <c:v>44023</c:v>
                </c:pt>
                <c:pt idx="1654">
                  <c:v>44024</c:v>
                </c:pt>
                <c:pt idx="1655">
                  <c:v>44025</c:v>
                </c:pt>
                <c:pt idx="1656">
                  <c:v>44026</c:v>
                </c:pt>
                <c:pt idx="1657">
                  <c:v>44027</c:v>
                </c:pt>
                <c:pt idx="1658">
                  <c:v>44028</c:v>
                </c:pt>
                <c:pt idx="1659">
                  <c:v>44029</c:v>
                </c:pt>
                <c:pt idx="1660">
                  <c:v>44030</c:v>
                </c:pt>
                <c:pt idx="1661">
                  <c:v>44031</c:v>
                </c:pt>
                <c:pt idx="1662">
                  <c:v>44032</c:v>
                </c:pt>
                <c:pt idx="1663">
                  <c:v>44033</c:v>
                </c:pt>
                <c:pt idx="1664">
                  <c:v>44034</c:v>
                </c:pt>
                <c:pt idx="1665">
                  <c:v>44035</c:v>
                </c:pt>
                <c:pt idx="1666">
                  <c:v>44036</c:v>
                </c:pt>
                <c:pt idx="1667">
                  <c:v>44037</c:v>
                </c:pt>
                <c:pt idx="1668">
                  <c:v>44038</c:v>
                </c:pt>
                <c:pt idx="1669">
                  <c:v>44039</c:v>
                </c:pt>
                <c:pt idx="1670">
                  <c:v>44040</c:v>
                </c:pt>
                <c:pt idx="1671">
                  <c:v>44041</c:v>
                </c:pt>
                <c:pt idx="1672">
                  <c:v>44042</c:v>
                </c:pt>
                <c:pt idx="1673">
                  <c:v>44043</c:v>
                </c:pt>
                <c:pt idx="1674">
                  <c:v>44044</c:v>
                </c:pt>
                <c:pt idx="1675">
                  <c:v>44045</c:v>
                </c:pt>
                <c:pt idx="1676">
                  <c:v>44046</c:v>
                </c:pt>
                <c:pt idx="1677">
                  <c:v>44047</c:v>
                </c:pt>
                <c:pt idx="1678">
                  <c:v>44048</c:v>
                </c:pt>
                <c:pt idx="1679">
                  <c:v>44049</c:v>
                </c:pt>
                <c:pt idx="1680">
                  <c:v>44050</c:v>
                </c:pt>
                <c:pt idx="1681">
                  <c:v>44051</c:v>
                </c:pt>
                <c:pt idx="1682">
                  <c:v>44052</c:v>
                </c:pt>
                <c:pt idx="1683">
                  <c:v>44053</c:v>
                </c:pt>
                <c:pt idx="1684">
                  <c:v>44054</c:v>
                </c:pt>
                <c:pt idx="1685">
                  <c:v>44055</c:v>
                </c:pt>
                <c:pt idx="1686">
                  <c:v>44056</c:v>
                </c:pt>
                <c:pt idx="1687">
                  <c:v>44057</c:v>
                </c:pt>
                <c:pt idx="1688">
                  <c:v>44058</c:v>
                </c:pt>
                <c:pt idx="1689">
                  <c:v>44059</c:v>
                </c:pt>
                <c:pt idx="1690">
                  <c:v>44060</c:v>
                </c:pt>
                <c:pt idx="1691">
                  <c:v>44061</c:v>
                </c:pt>
                <c:pt idx="1692">
                  <c:v>44062</c:v>
                </c:pt>
                <c:pt idx="1693">
                  <c:v>44063</c:v>
                </c:pt>
                <c:pt idx="1694">
                  <c:v>44064</c:v>
                </c:pt>
                <c:pt idx="1695">
                  <c:v>44065</c:v>
                </c:pt>
                <c:pt idx="1696">
                  <c:v>44066</c:v>
                </c:pt>
                <c:pt idx="1697">
                  <c:v>44067</c:v>
                </c:pt>
                <c:pt idx="1698">
                  <c:v>44068</c:v>
                </c:pt>
                <c:pt idx="1699">
                  <c:v>44069</c:v>
                </c:pt>
                <c:pt idx="1700">
                  <c:v>44070</c:v>
                </c:pt>
                <c:pt idx="1701">
                  <c:v>44071</c:v>
                </c:pt>
                <c:pt idx="1702">
                  <c:v>44072</c:v>
                </c:pt>
                <c:pt idx="1703">
                  <c:v>44073</c:v>
                </c:pt>
                <c:pt idx="1704">
                  <c:v>44074</c:v>
                </c:pt>
                <c:pt idx="1705">
                  <c:v>44075</c:v>
                </c:pt>
                <c:pt idx="1706">
                  <c:v>44076</c:v>
                </c:pt>
                <c:pt idx="1707">
                  <c:v>44077</c:v>
                </c:pt>
                <c:pt idx="1708">
                  <c:v>44078</c:v>
                </c:pt>
                <c:pt idx="1709">
                  <c:v>44079</c:v>
                </c:pt>
                <c:pt idx="1710">
                  <c:v>44080</c:v>
                </c:pt>
                <c:pt idx="1711">
                  <c:v>44081</c:v>
                </c:pt>
                <c:pt idx="1712">
                  <c:v>44082</c:v>
                </c:pt>
                <c:pt idx="1713">
                  <c:v>44083</c:v>
                </c:pt>
                <c:pt idx="1714">
                  <c:v>44084</c:v>
                </c:pt>
                <c:pt idx="1715">
                  <c:v>44085</c:v>
                </c:pt>
                <c:pt idx="1716">
                  <c:v>44086</c:v>
                </c:pt>
                <c:pt idx="1717">
                  <c:v>44087</c:v>
                </c:pt>
                <c:pt idx="1718">
                  <c:v>44088</c:v>
                </c:pt>
                <c:pt idx="1719">
                  <c:v>44089</c:v>
                </c:pt>
                <c:pt idx="1720">
                  <c:v>44090</c:v>
                </c:pt>
                <c:pt idx="1721">
                  <c:v>44091</c:v>
                </c:pt>
                <c:pt idx="1722">
                  <c:v>44092</c:v>
                </c:pt>
                <c:pt idx="1723">
                  <c:v>44093</c:v>
                </c:pt>
                <c:pt idx="1724">
                  <c:v>44094</c:v>
                </c:pt>
                <c:pt idx="1725">
                  <c:v>44095</c:v>
                </c:pt>
                <c:pt idx="1726">
                  <c:v>44096</c:v>
                </c:pt>
                <c:pt idx="1727">
                  <c:v>44097</c:v>
                </c:pt>
                <c:pt idx="1728">
                  <c:v>44098</c:v>
                </c:pt>
                <c:pt idx="1729">
                  <c:v>44099</c:v>
                </c:pt>
                <c:pt idx="1730">
                  <c:v>44100</c:v>
                </c:pt>
                <c:pt idx="1731">
                  <c:v>44101</c:v>
                </c:pt>
                <c:pt idx="1732">
                  <c:v>44102</c:v>
                </c:pt>
                <c:pt idx="1733">
                  <c:v>44103</c:v>
                </c:pt>
                <c:pt idx="1734">
                  <c:v>44104</c:v>
                </c:pt>
                <c:pt idx="1735">
                  <c:v>44105</c:v>
                </c:pt>
                <c:pt idx="1736">
                  <c:v>44106</c:v>
                </c:pt>
                <c:pt idx="1737">
                  <c:v>44107</c:v>
                </c:pt>
                <c:pt idx="1738">
                  <c:v>44108</c:v>
                </c:pt>
                <c:pt idx="1739">
                  <c:v>44109</c:v>
                </c:pt>
                <c:pt idx="1740">
                  <c:v>44110</c:v>
                </c:pt>
                <c:pt idx="1741">
                  <c:v>44111</c:v>
                </c:pt>
                <c:pt idx="1742">
                  <c:v>44112</c:v>
                </c:pt>
                <c:pt idx="1743">
                  <c:v>44113</c:v>
                </c:pt>
                <c:pt idx="1744">
                  <c:v>44114</c:v>
                </c:pt>
                <c:pt idx="1745">
                  <c:v>44115</c:v>
                </c:pt>
                <c:pt idx="1746">
                  <c:v>44116</c:v>
                </c:pt>
                <c:pt idx="1747">
                  <c:v>44117</c:v>
                </c:pt>
                <c:pt idx="1748">
                  <c:v>44118</c:v>
                </c:pt>
                <c:pt idx="1749">
                  <c:v>44119</c:v>
                </c:pt>
                <c:pt idx="1750">
                  <c:v>44120</c:v>
                </c:pt>
                <c:pt idx="1751">
                  <c:v>44121</c:v>
                </c:pt>
                <c:pt idx="1752">
                  <c:v>44122</c:v>
                </c:pt>
                <c:pt idx="1753">
                  <c:v>44123</c:v>
                </c:pt>
                <c:pt idx="1754">
                  <c:v>44124</c:v>
                </c:pt>
                <c:pt idx="1755">
                  <c:v>44125</c:v>
                </c:pt>
                <c:pt idx="1756">
                  <c:v>44126</c:v>
                </c:pt>
                <c:pt idx="1757">
                  <c:v>44127</c:v>
                </c:pt>
                <c:pt idx="1758">
                  <c:v>44128</c:v>
                </c:pt>
                <c:pt idx="1759">
                  <c:v>44129</c:v>
                </c:pt>
                <c:pt idx="1760">
                  <c:v>44130</c:v>
                </c:pt>
                <c:pt idx="1761">
                  <c:v>44131</c:v>
                </c:pt>
                <c:pt idx="1762">
                  <c:v>44132</c:v>
                </c:pt>
                <c:pt idx="1763">
                  <c:v>44133</c:v>
                </c:pt>
                <c:pt idx="1764">
                  <c:v>44134</c:v>
                </c:pt>
                <c:pt idx="1765">
                  <c:v>44135</c:v>
                </c:pt>
                <c:pt idx="1766">
                  <c:v>44136</c:v>
                </c:pt>
                <c:pt idx="1767">
                  <c:v>44137</c:v>
                </c:pt>
                <c:pt idx="1768">
                  <c:v>44138</c:v>
                </c:pt>
                <c:pt idx="1769">
                  <c:v>44139</c:v>
                </c:pt>
                <c:pt idx="1770">
                  <c:v>44140</c:v>
                </c:pt>
                <c:pt idx="1771">
                  <c:v>44141</c:v>
                </c:pt>
                <c:pt idx="1772">
                  <c:v>44142</c:v>
                </c:pt>
                <c:pt idx="1773">
                  <c:v>44143</c:v>
                </c:pt>
                <c:pt idx="1774">
                  <c:v>44144</c:v>
                </c:pt>
                <c:pt idx="1775">
                  <c:v>44145</c:v>
                </c:pt>
                <c:pt idx="1776">
                  <c:v>44146</c:v>
                </c:pt>
                <c:pt idx="1777">
                  <c:v>44147</c:v>
                </c:pt>
                <c:pt idx="1778">
                  <c:v>44148</c:v>
                </c:pt>
                <c:pt idx="1779">
                  <c:v>44149</c:v>
                </c:pt>
                <c:pt idx="1780">
                  <c:v>44150</c:v>
                </c:pt>
                <c:pt idx="1781">
                  <c:v>44151</c:v>
                </c:pt>
                <c:pt idx="1782">
                  <c:v>44152</c:v>
                </c:pt>
                <c:pt idx="1783">
                  <c:v>44153</c:v>
                </c:pt>
                <c:pt idx="1784">
                  <c:v>44154</c:v>
                </c:pt>
                <c:pt idx="1785">
                  <c:v>44155</c:v>
                </c:pt>
                <c:pt idx="1786">
                  <c:v>44156</c:v>
                </c:pt>
                <c:pt idx="1787">
                  <c:v>44157</c:v>
                </c:pt>
                <c:pt idx="1788">
                  <c:v>44158</c:v>
                </c:pt>
                <c:pt idx="1789">
                  <c:v>44159</c:v>
                </c:pt>
                <c:pt idx="1790">
                  <c:v>44160</c:v>
                </c:pt>
                <c:pt idx="1791">
                  <c:v>44161</c:v>
                </c:pt>
                <c:pt idx="1792">
                  <c:v>44162</c:v>
                </c:pt>
                <c:pt idx="1793">
                  <c:v>44163</c:v>
                </c:pt>
                <c:pt idx="1794">
                  <c:v>44164</c:v>
                </c:pt>
                <c:pt idx="1795">
                  <c:v>44165</c:v>
                </c:pt>
                <c:pt idx="1796">
                  <c:v>44166</c:v>
                </c:pt>
                <c:pt idx="1797">
                  <c:v>44167</c:v>
                </c:pt>
                <c:pt idx="1798">
                  <c:v>44168</c:v>
                </c:pt>
                <c:pt idx="1799">
                  <c:v>44169</c:v>
                </c:pt>
                <c:pt idx="1800">
                  <c:v>44170</c:v>
                </c:pt>
                <c:pt idx="1801">
                  <c:v>44171</c:v>
                </c:pt>
                <c:pt idx="1802">
                  <c:v>44172</c:v>
                </c:pt>
                <c:pt idx="1803">
                  <c:v>44173</c:v>
                </c:pt>
                <c:pt idx="1804">
                  <c:v>44174</c:v>
                </c:pt>
                <c:pt idx="1805">
                  <c:v>44175</c:v>
                </c:pt>
                <c:pt idx="1806">
                  <c:v>44176</c:v>
                </c:pt>
                <c:pt idx="1807">
                  <c:v>44177</c:v>
                </c:pt>
                <c:pt idx="1808">
                  <c:v>44178</c:v>
                </c:pt>
                <c:pt idx="1809">
                  <c:v>44179</c:v>
                </c:pt>
                <c:pt idx="1810">
                  <c:v>44180</c:v>
                </c:pt>
                <c:pt idx="1811">
                  <c:v>44181</c:v>
                </c:pt>
                <c:pt idx="1812">
                  <c:v>44182</c:v>
                </c:pt>
                <c:pt idx="1813">
                  <c:v>44183</c:v>
                </c:pt>
                <c:pt idx="1814">
                  <c:v>44184</c:v>
                </c:pt>
                <c:pt idx="1815">
                  <c:v>44185</c:v>
                </c:pt>
                <c:pt idx="1816">
                  <c:v>44186</c:v>
                </c:pt>
                <c:pt idx="1817">
                  <c:v>44187</c:v>
                </c:pt>
                <c:pt idx="1818">
                  <c:v>44188</c:v>
                </c:pt>
                <c:pt idx="1819">
                  <c:v>44189</c:v>
                </c:pt>
                <c:pt idx="1820">
                  <c:v>44190</c:v>
                </c:pt>
                <c:pt idx="1821">
                  <c:v>44191</c:v>
                </c:pt>
                <c:pt idx="1822">
                  <c:v>44192</c:v>
                </c:pt>
                <c:pt idx="1823">
                  <c:v>44193</c:v>
                </c:pt>
                <c:pt idx="1824">
                  <c:v>44194</c:v>
                </c:pt>
                <c:pt idx="1825">
                  <c:v>44195</c:v>
                </c:pt>
                <c:pt idx="1826">
                  <c:v>44196</c:v>
                </c:pt>
                <c:pt idx="1827">
                  <c:v>44197</c:v>
                </c:pt>
                <c:pt idx="1828">
                  <c:v>44198</c:v>
                </c:pt>
                <c:pt idx="1829">
                  <c:v>44199</c:v>
                </c:pt>
                <c:pt idx="1830">
                  <c:v>44200</c:v>
                </c:pt>
                <c:pt idx="1831">
                  <c:v>44201</c:v>
                </c:pt>
                <c:pt idx="1832">
                  <c:v>44202</c:v>
                </c:pt>
                <c:pt idx="1833">
                  <c:v>44203</c:v>
                </c:pt>
                <c:pt idx="1834">
                  <c:v>44204</c:v>
                </c:pt>
                <c:pt idx="1835">
                  <c:v>44205</c:v>
                </c:pt>
                <c:pt idx="1836">
                  <c:v>44206</c:v>
                </c:pt>
                <c:pt idx="1837">
                  <c:v>44207</c:v>
                </c:pt>
                <c:pt idx="1838">
                  <c:v>44208</c:v>
                </c:pt>
                <c:pt idx="1839">
                  <c:v>44209</c:v>
                </c:pt>
                <c:pt idx="1840">
                  <c:v>44210</c:v>
                </c:pt>
                <c:pt idx="1841">
                  <c:v>44211</c:v>
                </c:pt>
                <c:pt idx="1842">
                  <c:v>44212</c:v>
                </c:pt>
                <c:pt idx="1843">
                  <c:v>44213</c:v>
                </c:pt>
                <c:pt idx="1844">
                  <c:v>44214</c:v>
                </c:pt>
                <c:pt idx="1845">
                  <c:v>44215</c:v>
                </c:pt>
                <c:pt idx="1846">
                  <c:v>44216</c:v>
                </c:pt>
                <c:pt idx="1847">
                  <c:v>44217</c:v>
                </c:pt>
                <c:pt idx="1848">
                  <c:v>44218</c:v>
                </c:pt>
                <c:pt idx="1849">
                  <c:v>44219</c:v>
                </c:pt>
                <c:pt idx="1850">
                  <c:v>44220</c:v>
                </c:pt>
                <c:pt idx="1851">
                  <c:v>44221</c:v>
                </c:pt>
                <c:pt idx="1852">
                  <c:v>44222</c:v>
                </c:pt>
                <c:pt idx="1853">
                  <c:v>44223</c:v>
                </c:pt>
                <c:pt idx="1854">
                  <c:v>44224</c:v>
                </c:pt>
                <c:pt idx="1855">
                  <c:v>44225</c:v>
                </c:pt>
                <c:pt idx="1856">
                  <c:v>44226</c:v>
                </c:pt>
                <c:pt idx="1857">
                  <c:v>44227</c:v>
                </c:pt>
                <c:pt idx="1858">
                  <c:v>44228</c:v>
                </c:pt>
                <c:pt idx="1859">
                  <c:v>44229</c:v>
                </c:pt>
                <c:pt idx="1860">
                  <c:v>44230</c:v>
                </c:pt>
                <c:pt idx="1861">
                  <c:v>44231</c:v>
                </c:pt>
                <c:pt idx="1862">
                  <c:v>44232</c:v>
                </c:pt>
                <c:pt idx="1863">
                  <c:v>44233</c:v>
                </c:pt>
                <c:pt idx="1864">
                  <c:v>44234</c:v>
                </c:pt>
                <c:pt idx="1865">
                  <c:v>44235</c:v>
                </c:pt>
                <c:pt idx="1866">
                  <c:v>44236</c:v>
                </c:pt>
                <c:pt idx="1867">
                  <c:v>44237</c:v>
                </c:pt>
                <c:pt idx="1868">
                  <c:v>44238</c:v>
                </c:pt>
                <c:pt idx="1869">
                  <c:v>44239</c:v>
                </c:pt>
                <c:pt idx="1870">
                  <c:v>44240</c:v>
                </c:pt>
                <c:pt idx="1871">
                  <c:v>44241</c:v>
                </c:pt>
                <c:pt idx="1872">
                  <c:v>44242</c:v>
                </c:pt>
                <c:pt idx="1873">
                  <c:v>44243</c:v>
                </c:pt>
                <c:pt idx="1874">
                  <c:v>44244</c:v>
                </c:pt>
                <c:pt idx="1875">
                  <c:v>44245</c:v>
                </c:pt>
                <c:pt idx="1876">
                  <c:v>44246</c:v>
                </c:pt>
                <c:pt idx="1877">
                  <c:v>44247</c:v>
                </c:pt>
                <c:pt idx="1878">
                  <c:v>44248</c:v>
                </c:pt>
                <c:pt idx="1879">
                  <c:v>44249</c:v>
                </c:pt>
                <c:pt idx="1880">
                  <c:v>44250</c:v>
                </c:pt>
                <c:pt idx="1881">
                  <c:v>44251</c:v>
                </c:pt>
                <c:pt idx="1882">
                  <c:v>44252</c:v>
                </c:pt>
                <c:pt idx="1883">
                  <c:v>44253</c:v>
                </c:pt>
                <c:pt idx="1884">
                  <c:v>44254</c:v>
                </c:pt>
                <c:pt idx="1885">
                  <c:v>44255</c:v>
                </c:pt>
                <c:pt idx="1886">
                  <c:v>44256</c:v>
                </c:pt>
                <c:pt idx="1887">
                  <c:v>44257</c:v>
                </c:pt>
                <c:pt idx="1888">
                  <c:v>44258</c:v>
                </c:pt>
                <c:pt idx="1889">
                  <c:v>44259</c:v>
                </c:pt>
                <c:pt idx="1890">
                  <c:v>44260</c:v>
                </c:pt>
                <c:pt idx="1891">
                  <c:v>44261</c:v>
                </c:pt>
                <c:pt idx="1892">
                  <c:v>44262</c:v>
                </c:pt>
                <c:pt idx="1893">
                  <c:v>44263</c:v>
                </c:pt>
                <c:pt idx="1894">
                  <c:v>44264</c:v>
                </c:pt>
                <c:pt idx="1895">
                  <c:v>44265</c:v>
                </c:pt>
                <c:pt idx="1896">
                  <c:v>44266</c:v>
                </c:pt>
                <c:pt idx="1897">
                  <c:v>44267</c:v>
                </c:pt>
                <c:pt idx="1898">
                  <c:v>44268</c:v>
                </c:pt>
                <c:pt idx="1899">
                  <c:v>44269</c:v>
                </c:pt>
                <c:pt idx="1900">
                  <c:v>44270</c:v>
                </c:pt>
                <c:pt idx="1901">
                  <c:v>44271</c:v>
                </c:pt>
                <c:pt idx="1902">
                  <c:v>44272</c:v>
                </c:pt>
                <c:pt idx="1903">
                  <c:v>44273</c:v>
                </c:pt>
                <c:pt idx="1904">
                  <c:v>44274</c:v>
                </c:pt>
                <c:pt idx="1905">
                  <c:v>44275</c:v>
                </c:pt>
                <c:pt idx="1906">
                  <c:v>44276</c:v>
                </c:pt>
                <c:pt idx="1907">
                  <c:v>44277</c:v>
                </c:pt>
                <c:pt idx="1908">
                  <c:v>44278</c:v>
                </c:pt>
                <c:pt idx="1909">
                  <c:v>44279</c:v>
                </c:pt>
                <c:pt idx="1910">
                  <c:v>44280</c:v>
                </c:pt>
                <c:pt idx="1911">
                  <c:v>44281</c:v>
                </c:pt>
                <c:pt idx="1912">
                  <c:v>44282</c:v>
                </c:pt>
                <c:pt idx="1913">
                  <c:v>44283</c:v>
                </c:pt>
                <c:pt idx="1914">
                  <c:v>44284</c:v>
                </c:pt>
                <c:pt idx="1915">
                  <c:v>44285</c:v>
                </c:pt>
                <c:pt idx="1916">
                  <c:v>44286</c:v>
                </c:pt>
                <c:pt idx="1917">
                  <c:v>44287</c:v>
                </c:pt>
                <c:pt idx="1918">
                  <c:v>44288</c:v>
                </c:pt>
                <c:pt idx="1919">
                  <c:v>44289</c:v>
                </c:pt>
                <c:pt idx="1920">
                  <c:v>44290</c:v>
                </c:pt>
                <c:pt idx="1921">
                  <c:v>44291</c:v>
                </c:pt>
                <c:pt idx="1922">
                  <c:v>44292</c:v>
                </c:pt>
                <c:pt idx="1923">
                  <c:v>44293</c:v>
                </c:pt>
                <c:pt idx="1924">
                  <c:v>44294</c:v>
                </c:pt>
                <c:pt idx="1925">
                  <c:v>44295</c:v>
                </c:pt>
                <c:pt idx="1926">
                  <c:v>44296</c:v>
                </c:pt>
                <c:pt idx="1927">
                  <c:v>44297</c:v>
                </c:pt>
                <c:pt idx="1928">
                  <c:v>44298</c:v>
                </c:pt>
                <c:pt idx="1929">
                  <c:v>44299</c:v>
                </c:pt>
                <c:pt idx="1930">
                  <c:v>44300</c:v>
                </c:pt>
                <c:pt idx="1931">
                  <c:v>44301</c:v>
                </c:pt>
                <c:pt idx="1932">
                  <c:v>44302</c:v>
                </c:pt>
                <c:pt idx="1933">
                  <c:v>44303</c:v>
                </c:pt>
                <c:pt idx="1934">
                  <c:v>44304</c:v>
                </c:pt>
                <c:pt idx="1935">
                  <c:v>44305</c:v>
                </c:pt>
                <c:pt idx="1936">
                  <c:v>44306</c:v>
                </c:pt>
                <c:pt idx="1937">
                  <c:v>44307</c:v>
                </c:pt>
                <c:pt idx="1938">
                  <c:v>44308</c:v>
                </c:pt>
                <c:pt idx="1939">
                  <c:v>44309</c:v>
                </c:pt>
                <c:pt idx="1940">
                  <c:v>44310</c:v>
                </c:pt>
                <c:pt idx="1941">
                  <c:v>44311</c:v>
                </c:pt>
                <c:pt idx="1942">
                  <c:v>44312</c:v>
                </c:pt>
                <c:pt idx="1943">
                  <c:v>44313</c:v>
                </c:pt>
                <c:pt idx="1944">
                  <c:v>44314</c:v>
                </c:pt>
                <c:pt idx="1945">
                  <c:v>44315</c:v>
                </c:pt>
                <c:pt idx="1946">
                  <c:v>44316</c:v>
                </c:pt>
                <c:pt idx="1947">
                  <c:v>44317</c:v>
                </c:pt>
                <c:pt idx="1948">
                  <c:v>44318</c:v>
                </c:pt>
                <c:pt idx="1949">
                  <c:v>44319</c:v>
                </c:pt>
                <c:pt idx="1950">
                  <c:v>44320</c:v>
                </c:pt>
                <c:pt idx="1951">
                  <c:v>44321</c:v>
                </c:pt>
                <c:pt idx="1952">
                  <c:v>44322</c:v>
                </c:pt>
                <c:pt idx="1953">
                  <c:v>44323</c:v>
                </c:pt>
                <c:pt idx="1954">
                  <c:v>44324</c:v>
                </c:pt>
                <c:pt idx="1955">
                  <c:v>44325</c:v>
                </c:pt>
                <c:pt idx="1956">
                  <c:v>44326</c:v>
                </c:pt>
                <c:pt idx="1957">
                  <c:v>44327</c:v>
                </c:pt>
                <c:pt idx="1958">
                  <c:v>44328</c:v>
                </c:pt>
                <c:pt idx="1959">
                  <c:v>44329</c:v>
                </c:pt>
                <c:pt idx="1960">
                  <c:v>44330</c:v>
                </c:pt>
                <c:pt idx="1961">
                  <c:v>44331</c:v>
                </c:pt>
                <c:pt idx="1962">
                  <c:v>44332</c:v>
                </c:pt>
                <c:pt idx="1963">
                  <c:v>44333</c:v>
                </c:pt>
                <c:pt idx="1964">
                  <c:v>44334</c:v>
                </c:pt>
                <c:pt idx="1965">
                  <c:v>44335</c:v>
                </c:pt>
                <c:pt idx="1966">
                  <c:v>44336</c:v>
                </c:pt>
                <c:pt idx="1967">
                  <c:v>44337</c:v>
                </c:pt>
                <c:pt idx="1968">
                  <c:v>44338</c:v>
                </c:pt>
                <c:pt idx="1969">
                  <c:v>44339</c:v>
                </c:pt>
                <c:pt idx="1970">
                  <c:v>44340</c:v>
                </c:pt>
                <c:pt idx="1971">
                  <c:v>44341</c:v>
                </c:pt>
                <c:pt idx="1972">
                  <c:v>44342</c:v>
                </c:pt>
                <c:pt idx="1973">
                  <c:v>44343</c:v>
                </c:pt>
                <c:pt idx="1974">
                  <c:v>44344</c:v>
                </c:pt>
                <c:pt idx="1975">
                  <c:v>44345</c:v>
                </c:pt>
                <c:pt idx="1976">
                  <c:v>44346</c:v>
                </c:pt>
                <c:pt idx="1977">
                  <c:v>44347</c:v>
                </c:pt>
                <c:pt idx="1978">
                  <c:v>44348</c:v>
                </c:pt>
                <c:pt idx="1979">
                  <c:v>44349</c:v>
                </c:pt>
                <c:pt idx="1980">
                  <c:v>44350</c:v>
                </c:pt>
                <c:pt idx="1981">
                  <c:v>44351</c:v>
                </c:pt>
                <c:pt idx="1982">
                  <c:v>44352</c:v>
                </c:pt>
                <c:pt idx="1983">
                  <c:v>44353</c:v>
                </c:pt>
                <c:pt idx="1984">
                  <c:v>44354</c:v>
                </c:pt>
                <c:pt idx="1985">
                  <c:v>44355</c:v>
                </c:pt>
                <c:pt idx="1986">
                  <c:v>44356</c:v>
                </c:pt>
                <c:pt idx="1987">
                  <c:v>44357</c:v>
                </c:pt>
                <c:pt idx="1988">
                  <c:v>44358</c:v>
                </c:pt>
                <c:pt idx="1989">
                  <c:v>44359</c:v>
                </c:pt>
                <c:pt idx="1990">
                  <c:v>44360</c:v>
                </c:pt>
                <c:pt idx="1991">
                  <c:v>44361</c:v>
                </c:pt>
                <c:pt idx="1992">
                  <c:v>44362</c:v>
                </c:pt>
                <c:pt idx="1993">
                  <c:v>44363</c:v>
                </c:pt>
                <c:pt idx="1994">
                  <c:v>44364</c:v>
                </c:pt>
                <c:pt idx="1995">
                  <c:v>44365</c:v>
                </c:pt>
                <c:pt idx="1996">
                  <c:v>44366</c:v>
                </c:pt>
                <c:pt idx="1997">
                  <c:v>44367</c:v>
                </c:pt>
                <c:pt idx="1998">
                  <c:v>44368</c:v>
                </c:pt>
                <c:pt idx="1999">
                  <c:v>44369</c:v>
                </c:pt>
                <c:pt idx="2000">
                  <c:v>44370</c:v>
                </c:pt>
                <c:pt idx="2001">
                  <c:v>44371</c:v>
                </c:pt>
                <c:pt idx="2002">
                  <c:v>44372</c:v>
                </c:pt>
                <c:pt idx="2003">
                  <c:v>44373</c:v>
                </c:pt>
                <c:pt idx="2004">
                  <c:v>44374</c:v>
                </c:pt>
                <c:pt idx="2005">
                  <c:v>44375</c:v>
                </c:pt>
                <c:pt idx="2006">
                  <c:v>44376</c:v>
                </c:pt>
                <c:pt idx="2007">
                  <c:v>44377</c:v>
                </c:pt>
                <c:pt idx="2008">
                  <c:v>44378</c:v>
                </c:pt>
                <c:pt idx="2009">
                  <c:v>44379</c:v>
                </c:pt>
                <c:pt idx="2010">
                  <c:v>44380</c:v>
                </c:pt>
                <c:pt idx="2011">
                  <c:v>44381</c:v>
                </c:pt>
                <c:pt idx="2012">
                  <c:v>44382</c:v>
                </c:pt>
                <c:pt idx="2013">
                  <c:v>44383</c:v>
                </c:pt>
                <c:pt idx="2014">
                  <c:v>44384</c:v>
                </c:pt>
                <c:pt idx="2015">
                  <c:v>44385</c:v>
                </c:pt>
                <c:pt idx="2016">
                  <c:v>44386</c:v>
                </c:pt>
                <c:pt idx="2017">
                  <c:v>44387</c:v>
                </c:pt>
                <c:pt idx="2018">
                  <c:v>44388</c:v>
                </c:pt>
                <c:pt idx="2019">
                  <c:v>44389</c:v>
                </c:pt>
                <c:pt idx="2020">
                  <c:v>44390</c:v>
                </c:pt>
                <c:pt idx="2021">
                  <c:v>44391</c:v>
                </c:pt>
                <c:pt idx="2022">
                  <c:v>44392</c:v>
                </c:pt>
                <c:pt idx="2023">
                  <c:v>44393</c:v>
                </c:pt>
                <c:pt idx="2024">
                  <c:v>44394</c:v>
                </c:pt>
                <c:pt idx="2025">
                  <c:v>44395</c:v>
                </c:pt>
                <c:pt idx="2026">
                  <c:v>44396</c:v>
                </c:pt>
                <c:pt idx="2027">
                  <c:v>44397</c:v>
                </c:pt>
                <c:pt idx="2028">
                  <c:v>44398</c:v>
                </c:pt>
                <c:pt idx="2029">
                  <c:v>44399</c:v>
                </c:pt>
                <c:pt idx="2030">
                  <c:v>44400</c:v>
                </c:pt>
                <c:pt idx="2031">
                  <c:v>44401</c:v>
                </c:pt>
                <c:pt idx="2032">
                  <c:v>44402</c:v>
                </c:pt>
                <c:pt idx="2033">
                  <c:v>44403</c:v>
                </c:pt>
                <c:pt idx="2034">
                  <c:v>44404</c:v>
                </c:pt>
                <c:pt idx="2035">
                  <c:v>44405</c:v>
                </c:pt>
                <c:pt idx="2036">
                  <c:v>44406</c:v>
                </c:pt>
                <c:pt idx="2037">
                  <c:v>44407</c:v>
                </c:pt>
                <c:pt idx="2038">
                  <c:v>44408</c:v>
                </c:pt>
                <c:pt idx="2039">
                  <c:v>44409</c:v>
                </c:pt>
                <c:pt idx="2040">
                  <c:v>44410</c:v>
                </c:pt>
                <c:pt idx="2041">
                  <c:v>44411</c:v>
                </c:pt>
                <c:pt idx="2042">
                  <c:v>44412</c:v>
                </c:pt>
                <c:pt idx="2043">
                  <c:v>44413</c:v>
                </c:pt>
                <c:pt idx="2044">
                  <c:v>44414</c:v>
                </c:pt>
                <c:pt idx="2045">
                  <c:v>44415</c:v>
                </c:pt>
                <c:pt idx="2046">
                  <c:v>44416</c:v>
                </c:pt>
                <c:pt idx="2047">
                  <c:v>44417</c:v>
                </c:pt>
                <c:pt idx="2048">
                  <c:v>44418</c:v>
                </c:pt>
                <c:pt idx="2049">
                  <c:v>44419</c:v>
                </c:pt>
                <c:pt idx="2050">
                  <c:v>44420</c:v>
                </c:pt>
                <c:pt idx="2051">
                  <c:v>44421</c:v>
                </c:pt>
                <c:pt idx="2052">
                  <c:v>44422</c:v>
                </c:pt>
                <c:pt idx="2053">
                  <c:v>44423</c:v>
                </c:pt>
                <c:pt idx="2054">
                  <c:v>44424</c:v>
                </c:pt>
                <c:pt idx="2055">
                  <c:v>44425</c:v>
                </c:pt>
                <c:pt idx="2056">
                  <c:v>44426</c:v>
                </c:pt>
                <c:pt idx="2057">
                  <c:v>44427</c:v>
                </c:pt>
                <c:pt idx="2058">
                  <c:v>44428</c:v>
                </c:pt>
                <c:pt idx="2059">
                  <c:v>44429</c:v>
                </c:pt>
                <c:pt idx="2060">
                  <c:v>44430</c:v>
                </c:pt>
                <c:pt idx="2061">
                  <c:v>44431</c:v>
                </c:pt>
                <c:pt idx="2062">
                  <c:v>44432</c:v>
                </c:pt>
                <c:pt idx="2063">
                  <c:v>44433</c:v>
                </c:pt>
                <c:pt idx="2064">
                  <c:v>44434</c:v>
                </c:pt>
                <c:pt idx="2065">
                  <c:v>44435</c:v>
                </c:pt>
                <c:pt idx="2066">
                  <c:v>44436</c:v>
                </c:pt>
                <c:pt idx="2067">
                  <c:v>44437</c:v>
                </c:pt>
                <c:pt idx="2068">
                  <c:v>44438</c:v>
                </c:pt>
                <c:pt idx="2069">
                  <c:v>44439</c:v>
                </c:pt>
                <c:pt idx="2070">
                  <c:v>44440</c:v>
                </c:pt>
                <c:pt idx="2071">
                  <c:v>44441</c:v>
                </c:pt>
                <c:pt idx="2072">
                  <c:v>44442</c:v>
                </c:pt>
                <c:pt idx="2073">
                  <c:v>44443</c:v>
                </c:pt>
                <c:pt idx="2074">
                  <c:v>44444</c:v>
                </c:pt>
                <c:pt idx="2075">
                  <c:v>44445</c:v>
                </c:pt>
                <c:pt idx="2076">
                  <c:v>44446</c:v>
                </c:pt>
                <c:pt idx="2077">
                  <c:v>44447</c:v>
                </c:pt>
                <c:pt idx="2078">
                  <c:v>44448</c:v>
                </c:pt>
                <c:pt idx="2079">
                  <c:v>44449</c:v>
                </c:pt>
                <c:pt idx="2080">
                  <c:v>44450</c:v>
                </c:pt>
                <c:pt idx="2081">
                  <c:v>44451</c:v>
                </c:pt>
                <c:pt idx="2082">
                  <c:v>44452</c:v>
                </c:pt>
                <c:pt idx="2083">
                  <c:v>44453</c:v>
                </c:pt>
                <c:pt idx="2084">
                  <c:v>44454</c:v>
                </c:pt>
                <c:pt idx="2085">
                  <c:v>44455</c:v>
                </c:pt>
                <c:pt idx="2086">
                  <c:v>44456</c:v>
                </c:pt>
                <c:pt idx="2087">
                  <c:v>44457</c:v>
                </c:pt>
                <c:pt idx="2088">
                  <c:v>44458</c:v>
                </c:pt>
                <c:pt idx="2089">
                  <c:v>44459</c:v>
                </c:pt>
                <c:pt idx="2090">
                  <c:v>44460</c:v>
                </c:pt>
                <c:pt idx="2091">
                  <c:v>44461</c:v>
                </c:pt>
                <c:pt idx="2092">
                  <c:v>44462</c:v>
                </c:pt>
                <c:pt idx="2093">
                  <c:v>44463</c:v>
                </c:pt>
                <c:pt idx="2094">
                  <c:v>44464</c:v>
                </c:pt>
                <c:pt idx="2095">
                  <c:v>44465</c:v>
                </c:pt>
                <c:pt idx="2096">
                  <c:v>44466</c:v>
                </c:pt>
                <c:pt idx="2097">
                  <c:v>44467</c:v>
                </c:pt>
                <c:pt idx="2098">
                  <c:v>44468</c:v>
                </c:pt>
                <c:pt idx="2099">
                  <c:v>44469</c:v>
                </c:pt>
                <c:pt idx="2100">
                  <c:v>44470</c:v>
                </c:pt>
                <c:pt idx="2101">
                  <c:v>44471</c:v>
                </c:pt>
                <c:pt idx="2102">
                  <c:v>44472</c:v>
                </c:pt>
                <c:pt idx="2103">
                  <c:v>44473</c:v>
                </c:pt>
                <c:pt idx="2104">
                  <c:v>44474</c:v>
                </c:pt>
                <c:pt idx="2105">
                  <c:v>44475</c:v>
                </c:pt>
                <c:pt idx="2106">
                  <c:v>44476</c:v>
                </c:pt>
                <c:pt idx="2107">
                  <c:v>44477</c:v>
                </c:pt>
                <c:pt idx="2108">
                  <c:v>44478</c:v>
                </c:pt>
                <c:pt idx="2109">
                  <c:v>44479</c:v>
                </c:pt>
                <c:pt idx="2110">
                  <c:v>44480</c:v>
                </c:pt>
                <c:pt idx="2111">
                  <c:v>44481</c:v>
                </c:pt>
                <c:pt idx="2112">
                  <c:v>44482</c:v>
                </c:pt>
                <c:pt idx="2113">
                  <c:v>44483</c:v>
                </c:pt>
                <c:pt idx="2114">
                  <c:v>44484</c:v>
                </c:pt>
                <c:pt idx="2115">
                  <c:v>44485</c:v>
                </c:pt>
                <c:pt idx="2116">
                  <c:v>44486</c:v>
                </c:pt>
                <c:pt idx="2117">
                  <c:v>44487</c:v>
                </c:pt>
                <c:pt idx="2118">
                  <c:v>44488</c:v>
                </c:pt>
                <c:pt idx="2119">
                  <c:v>44489</c:v>
                </c:pt>
                <c:pt idx="2120">
                  <c:v>44490</c:v>
                </c:pt>
                <c:pt idx="2121">
                  <c:v>44491</c:v>
                </c:pt>
                <c:pt idx="2122">
                  <c:v>44492</c:v>
                </c:pt>
                <c:pt idx="2123">
                  <c:v>44493</c:v>
                </c:pt>
                <c:pt idx="2124">
                  <c:v>44494</c:v>
                </c:pt>
                <c:pt idx="2125">
                  <c:v>44495</c:v>
                </c:pt>
                <c:pt idx="2126">
                  <c:v>44496</c:v>
                </c:pt>
                <c:pt idx="2127">
                  <c:v>44497</c:v>
                </c:pt>
                <c:pt idx="2128">
                  <c:v>44498</c:v>
                </c:pt>
                <c:pt idx="2129">
                  <c:v>44499</c:v>
                </c:pt>
                <c:pt idx="2130">
                  <c:v>44500</c:v>
                </c:pt>
                <c:pt idx="2131">
                  <c:v>44501</c:v>
                </c:pt>
                <c:pt idx="2132">
                  <c:v>44502</c:v>
                </c:pt>
                <c:pt idx="2133">
                  <c:v>44503</c:v>
                </c:pt>
                <c:pt idx="2134">
                  <c:v>44504</c:v>
                </c:pt>
                <c:pt idx="2135">
                  <c:v>44505</c:v>
                </c:pt>
                <c:pt idx="2136">
                  <c:v>44506</c:v>
                </c:pt>
                <c:pt idx="2137">
                  <c:v>44507</c:v>
                </c:pt>
                <c:pt idx="2138">
                  <c:v>44508</c:v>
                </c:pt>
                <c:pt idx="2139">
                  <c:v>44509</c:v>
                </c:pt>
                <c:pt idx="2140">
                  <c:v>44510</c:v>
                </c:pt>
                <c:pt idx="2141">
                  <c:v>44511</c:v>
                </c:pt>
                <c:pt idx="2142">
                  <c:v>44512</c:v>
                </c:pt>
                <c:pt idx="2143">
                  <c:v>44513</c:v>
                </c:pt>
                <c:pt idx="2144">
                  <c:v>44514</c:v>
                </c:pt>
                <c:pt idx="2145">
                  <c:v>44515</c:v>
                </c:pt>
                <c:pt idx="2146">
                  <c:v>44516</c:v>
                </c:pt>
                <c:pt idx="2147">
                  <c:v>44517</c:v>
                </c:pt>
                <c:pt idx="2148">
                  <c:v>44518</c:v>
                </c:pt>
                <c:pt idx="2149">
                  <c:v>44519</c:v>
                </c:pt>
                <c:pt idx="2150">
                  <c:v>44520</c:v>
                </c:pt>
                <c:pt idx="2151">
                  <c:v>44521</c:v>
                </c:pt>
                <c:pt idx="2152">
                  <c:v>44522</c:v>
                </c:pt>
                <c:pt idx="2153">
                  <c:v>44523</c:v>
                </c:pt>
                <c:pt idx="2154">
                  <c:v>44524</c:v>
                </c:pt>
                <c:pt idx="2155">
                  <c:v>44525</c:v>
                </c:pt>
                <c:pt idx="2156">
                  <c:v>44526</c:v>
                </c:pt>
                <c:pt idx="2157">
                  <c:v>44527</c:v>
                </c:pt>
                <c:pt idx="2158">
                  <c:v>44528</c:v>
                </c:pt>
                <c:pt idx="2159">
                  <c:v>44529</c:v>
                </c:pt>
                <c:pt idx="2160">
                  <c:v>44530</c:v>
                </c:pt>
                <c:pt idx="2161">
                  <c:v>44531</c:v>
                </c:pt>
                <c:pt idx="2162">
                  <c:v>44532</c:v>
                </c:pt>
                <c:pt idx="2163">
                  <c:v>44533</c:v>
                </c:pt>
                <c:pt idx="2164">
                  <c:v>44534</c:v>
                </c:pt>
                <c:pt idx="2165">
                  <c:v>44535</c:v>
                </c:pt>
                <c:pt idx="2166">
                  <c:v>44536</c:v>
                </c:pt>
                <c:pt idx="2167">
                  <c:v>44537</c:v>
                </c:pt>
                <c:pt idx="2168">
                  <c:v>44538</c:v>
                </c:pt>
                <c:pt idx="2169">
                  <c:v>44539</c:v>
                </c:pt>
                <c:pt idx="2170">
                  <c:v>44540</c:v>
                </c:pt>
                <c:pt idx="2171">
                  <c:v>44541</c:v>
                </c:pt>
                <c:pt idx="2172">
                  <c:v>44542</c:v>
                </c:pt>
                <c:pt idx="2173">
                  <c:v>44543</c:v>
                </c:pt>
                <c:pt idx="2174">
                  <c:v>44544</c:v>
                </c:pt>
                <c:pt idx="2175">
                  <c:v>44545</c:v>
                </c:pt>
                <c:pt idx="2176">
                  <c:v>44546</c:v>
                </c:pt>
                <c:pt idx="2177">
                  <c:v>44547</c:v>
                </c:pt>
                <c:pt idx="2178">
                  <c:v>44548</c:v>
                </c:pt>
                <c:pt idx="2179">
                  <c:v>44549</c:v>
                </c:pt>
                <c:pt idx="2180">
                  <c:v>44550</c:v>
                </c:pt>
                <c:pt idx="2181">
                  <c:v>44551</c:v>
                </c:pt>
                <c:pt idx="2182">
                  <c:v>44552</c:v>
                </c:pt>
                <c:pt idx="2183">
                  <c:v>44553</c:v>
                </c:pt>
                <c:pt idx="2184">
                  <c:v>44554</c:v>
                </c:pt>
                <c:pt idx="2185">
                  <c:v>44555</c:v>
                </c:pt>
                <c:pt idx="2186">
                  <c:v>44556</c:v>
                </c:pt>
                <c:pt idx="2187">
                  <c:v>44557</c:v>
                </c:pt>
                <c:pt idx="2188">
                  <c:v>44558</c:v>
                </c:pt>
                <c:pt idx="2189">
                  <c:v>44559</c:v>
                </c:pt>
                <c:pt idx="2190">
                  <c:v>44560</c:v>
                </c:pt>
                <c:pt idx="2191">
                  <c:v>44561</c:v>
                </c:pt>
                <c:pt idx="2192">
                  <c:v>44562</c:v>
                </c:pt>
                <c:pt idx="2193">
                  <c:v>44563</c:v>
                </c:pt>
                <c:pt idx="2194">
                  <c:v>44564</c:v>
                </c:pt>
                <c:pt idx="2195">
                  <c:v>44565</c:v>
                </c:pt>
                <c:pt idx="2196">
                  <c:v>44566</c:v>
                </c:pt>
                <c:pt idx="2197">
                  <c:v>44567</c:v>
                </c:pt>
                <c:pt idx="2198">
                  <c:v>44568</c:v>
                </c:pt>
                <c:pt idx="2199">
                  <c:v>44569</c:v>
                </c:pt>
                <c:pt idx="2200">
                  <c:v>44570</c:v>
                </c:pt>
                <c:pt idx="2201">
                  <c:v>44571</c:v>
                </c:pt>
                <c:pt idx="2202">
                  <c:v>44572</c:v>
                </c:pt>
                <c:pt idx="2203">
                  <c:v>44573</c:v>
                </c:pt>
                <c:pt idx="2204">
                  <c:v>44574</c:v>
                </c:pt>
                <c:pt idx="2205">
                  <c:v>44575</c:v>
                </c:pt>
                <c:pt idx="2206">
                  <c:v>44576</c:v>
                </c:pt>
                <c:pt idx="2207">
                  <c:v>44577</c:v>
                </c:pt>
                <c:pt idx="2208">
                  <c:v>44578</c:v>
                </c:pt>
                <c:pt idx="2209">
                  <c:v>44579</c:v>
                </c:pt>
                <c:pt idx="2210">
                  <c:v>44580</c:v>
                </c:pt>
                <c:pt idx="2211">
                  <c:v>44581</c:v>
                </c:pt>
                <c:pt idx="2212">
                  <c:v>44582</c:v>
                </c:pt>
                <c:pt idx="2213">
                  <c:v>44583</c:v>
                </c:pt>
                <c:pt idx="2214">
                  <c:v>44584</c:v>
                </c:pt>
                <c:pt idx="2215">
                  <c:v>44585</c:v>
                </c:pt>
                <c:pt idx="2216">
                  <c:v>44586</c:v>
                </c:pt>
                <c:pt idx="2217">
                  <c:v>44587</c:v>
                </c:pt>
                <c:pt idx="2218">
                  <c:v>44588</c:v>
                </c:pt>
                <c:pt idx="2219">
                  <c:v>44589</c:v>
                </c:pt>
                <c:pt idx="2220">
                  <c:v>44590</c:v>
                </c:pt>
                <c:pt idx="2221">
                  <c:v>44591</c:v>
                </c:pt>
                <c:pt idx="2222">
                  <c:v>44592</c:v>
                </c:pt>
                <c:pt idx="2223">
                  <c:v>44593</c:v>
                </c:pt>
                <c:pt idx="2224">
                  <c:v>44594</c:v>
                </c:pt>
                <c:pt idx="2225">
                  <c:v>44595</c:v>
                </c:pt>
                <c:pt idx="2226">
                  <c:v>44596</c:v>
                </c:pt>
                <c:pt idx="2227">
                  <c:v>44597</c:v>
                </c:pt>
                <c:pt idx="2228">
                  <c:v>44598</c:v>
                </c:pt>
                <c:pt idx="2229">
                  <c:v>44599</c:v>
                </c:pt>
                <c:pt idx="2230">
                  <c:v>44600</c:v>
                </c:pt>
                <c:pt idx="2231">
                  <c:v>44601</c:v>
                </c:pt>
                <c:pt idx="2232">
                  <c:v>44602</c:v>
                </c:pt>
                <c:pt idx="2233">
                  <c:v>44603</c:v>
                </c:pt>
                <c:pt idx="2234">
                  <c:v>44604</c:v>
                </c:pt>
                <c:pt idx="2235">
                  <c:v>44605</c:v>
                </c:pt>
                <c:pt idx="2236">
                  <c:v>44606</c:v>
                </c:pt>
                <c:pt idx="2237">
                  <c:v>44607</c:v>
                </c:pt>
                <c:pt idx="2238">
                  <c:v>44608</c:v>
                </c:pt>
                <c:pt idx="2239">
                  <c:v>44609</c:v>
                </c:pt>
                <c:pt idx="2240">
                  <c:v>44610</c:v>
                </c:pt>
                <c:pt idx="2241">
                  <c:v>44611</c:v>
                </c:pt>
                <c:pt idx="2242">
                  <c:v>44612</c:v>
                </c:pt>
                <c:pt idx="2243">
                  <c:v>44613</c:v>
                </c:pt>
                <c:pt idx="2244">
                  <c:v>44614</c:v>
                </c:pt>
                <c:pt idx="2245">
                  <c:v>44615</c:v>
                </c:pt>
                <c:pt idx="2246">
                  <c:v>44616</c:v>
                </c:pt>
                <c:pt idx="2247">
                  <c:v>44617</c:v>
                </c:pt>
                <c:pt idx="2248">
                  <c:v>44618</c:v>
                </c:pt>
                <c:pt idx="2249">
                  <c:v>44619</c:v>
                </c:pt>
                <c:pt idx="2250">
                  <c:v>44620</c:v>
                </c:pt>
                <c:pt idx="2251">
                  <c:v>44621</c:v>
                </c:pt>
                <c:pt idx="2252">
                  <c:v>44622</c:v>
                </c:pt>
                <c:pt idx="2253">
                  <c:v>44623</c:v>
                </c:pt>
                <c:pt idx="2254">
                  <c:v>44624</c:v>
                </c:pt>
                <c:pt idx="2255">
                  <c:v>44625</c:v>
                </c:pt>
                <c:pt idx="2256">
                  <c:v>44626</c:v>
                </c:pt>
                <c:pt idx="2257">
                  <c:v>44627</c:v>
                </c:pt>
                <c:pt idx="2258">
                  <c:v>44628</c:v>
                </c:pt>
                <c:pt idx="2259">
                  <c:v>44629</c:v>
                </c:pt>
                <c:pt idx="2260">
                  <c:v>44630</c:v>
                </c:pt>
                <c:pt idx="2261">
                  <c:v>44631</c:v>
                </c:pt>
                <c:pt idx="2262">
                  <c:v>44632</c:v>
                </c:pt>
                <c:pt idx="2263">
                  <c:v>44633</c:v>
                </c:pt>
                <c:pt idx="2264">
                  <c:v>44634</c:v>
                </c:pt>
                <c:pt idx="2265">
                  <c:v>44635</c:v>
                </c:pt>
                <c:pt idx="2266">
                  <c:v>44636</c:v>
                </c:pt>
                <c:pt idx="2267">
                  <c:v>44637</c:v>
                </c:pt>
                <c:pt idx="2268">
                  <c:v>44638</c:v>
                </c:pt>
                <c:pt idx="2269">
                  <c:v>44639</c:v>
                </c:pt>
                <c:pt idx="2270">
                  <c:v>44640</c:v>
                </c:pt>
                <c:pt idx="2271">
                  <c:v>44641</c:v>
                </c:pt>
                <c:pt idx="2272">
                  <c:v>44642</c:v>
                </c:pt>
                <c:pt idx="2273">
                  <c:v>44643</c:v>
                </c:pt>
                <c:pt idx="2274">
                  <c:v>44644</c:v>
                </c:pt>
                <c:pt idx="2275">
                  <c:v>44645</c:v>
                </c:pt>
                <c:pt idx="2276">
                  <c:v>44646</c:v>
                </c:pt>
                <c:pt idx="2277">
                  <c:v>44647</c:v>
                </c:pt>
                <c:pt idx="2278">
                  <c:v>44648</c:v>
                </c:pt>
                <c:pt idx="2279">
                  <c:v>44649</c:v>
                </c:pt>
                <c:pt idx="2280">
                  <c:v>44650</c:v>
                </c:pt>
                <c:pt idx="2281">
                  <c:v>44651</c:v>
                </c:pt>
                <c:pt idx="2282">
                  <c:v>44652</c:v>
                </c:pt>
                <c:pt idx="2283">
                  <c:v>44653</c:v>
                </c:pt>
                <c:pt idx="2284">
                  <c:v>44654</c:v>
                </c:pt>
                <c:pt idx="2285">
                  <c:v>44655</c:v>
                </c:pt>
                <c:pt idx="2286">
                  <c:v>44656</c:v>
                </c:pt>
                <c:pt idx="2287">
                  <c:v>44657</c:v>
                </c:pt>
                <c:pt idx="2288">
                  <c:v>44658</c:v>
                </c:pt>
                <c:pt idx="2289">
                  <c:v>44659</c:v>
                </c:pt>
                <c:pt idx="2290">
                  <c:v>44660</c:v>
                </c:pt>
                <c:pt idx="2291">
                  <c:v>44661</c:v>
                </c:pt>
                <c:pt idx="2292">
                  <c:v>44662</c:v>
                </c:pt>
                <c:pt idx="2293">
                  <c:v>44663</c:v>
                </c:pt>
                <c:pt idx="2294">
                  <c:v>44664</c:v>
                </c:pt>
                <c:pt idx="2295">
                  <c:v>44665</c:v>
                </c:pt>
                <c:pt idx="2296">
                  <c:v>44666</c:v>
                </c:pt>
                <c:pt idx="2297">
                  <c:v>44667</c:v>
                </c:pt>
                <c:pt idx="2298">
                  <c:v>44668</c:v>
                </c:pt>
                <c:pt idx="2299">
                  <c:v>44669</c:v>
                </c:pt>
                <c:pt idx="2300">
                  <c:v>44670</c:v>
                </c:pt>
                <c:pt idx="2301">
                  <c:v>44671</c:v>
                </c:pt>
                <c:pt idx="2302">
                  <c:v>44672</c:v>
                </c:pt>
                <c:pt idx="2303">
                  <c:v>44673</c:v>
                </c:pt>
                <c:pt idx="2304">
                  <c:v>44674</c:v>
                </c:pt>
                <c:pt idx="2305">
                  <c:v>44675</c:v>
                </c:pt>
                <c:pt idx="2306">
                  <c:v>44676</c:v>
                </c:pt>
                <c:pt idx="2307">
                  <c:v>44677</c:v>
                </c:pt>
                <c:pt idx="2308">
                  <c:v>44678</c:v>
                </c:pt>
                <c:pt idx="2309">
                  <c:v>44679</c:v>
                </c:pt>
                <c:pt idx="2310">
                  <c:v>44680</c:v>
                </c:pt>
                <c:pt idx="2311">
                  <c:v>44681</c:v>
                </c:pt>
                <c:pt idx="2312">
                  <c:v>44682</c:v>
                </c:pt>
                <c:pt idx="2313">
                  <c:v>44683</c:v>
                </c:pt>
                <c:pt idx="2314">
                  <c:v>44684</c:v>
                </c:pt>
                <c:pt idx="2315">
                  <c:v>44685</c:v>
                </c:pt>
                <c:pt idx="2316">
                  <c:v>44686</c:v>
                </c:pt>
                <c:pt idx="2317">
                  <c:v>44687</c:v>
                </c:pt>
                <c:pt idx="2318">
                  <c:v>44688</c:v>
                </c:pt>
                <c:pt idx="2319">
                  <c:v>44689</c:v>
                </c:pt>
                <c:pt idx="2320">
                  <c:v>44690</c:v>
                </c:pt>
                <c:pt idx="2321">
                  <c:v>44691</c:v>
                </c:pt>
                <c:pt idx="2322">
                  <c:v>44692</c:v>
                </c:pt>
                <c:pt idx="2323">
                  <c:v>44693</c:v>
                </c:pt>
                <c:pt idx="2324">
                  <c:v>44694</c:v>
                </c:pt>
                <c:pt idx="2325">
                  <c:v>44695</c:v>
                </c:pt>
                <c:pt idx="2326">
                  <c:v>44696</c:v>
                </c:pt>
                <c:pt idx="2327">
                  <c:v>44697</c:v>
                </c:pt>
                <c:pt idx="2328">
                  <c:v>44698</c:v>
                </c:pt>
                <c:pt idx="2329">
                  <c:v>44699</c:v>
                </c:pt>
                <c:pt idx="2330">
                  <c:v>44700</c:v>
                </c:pt>
                <c:pt idx="2331">
                  <c:v>44701</c:v>
                </c:pt>
                <c:pt idx="2332">
                  <c:v>44702</c:v>
                </c:pt>
                <c:pt idx="2333">
                  <c:v>44703</c:v>
                </c:pt>
                <c:pt idx="2334">
                  <c:v>44704</c:v>
                </c:pt>
                <c:pt idx="2335">
                  <c:v>44705</c:v>
                </c:pt>
                <c:pt idx="2336">
                  <c:v>44706</c:v>
                </c:pt>
                <c:pt idx="2337">
                  <c:v>44707</c:v>
                </c:pt>
                <c:pt idx="2338">
                  <c:v>44708</c:v>
                </c:pt>
                <c:pt idx="2339">
                  <c:v>44709</c:v>
                </c:pt>
                <c:pt idx="2340">
                  <c:v>44710</c:v>
                </c:pt>
                <c:pt idx="2341">
                  <c:v>44711</c:v>
                </c:pt>
                <c:pt idx="2342">
                  <c:v>44712</c:v>
                </c:pt>
                <c:pt idx="2343">
                  <c:v>44713</c:v>
                </c:pt>
                <c:pt idx="2344">
                  <c:v>44714</c:v>
                </c:pt>
                <c:pt idx="2345">
                  <c:v>44715</c:v>
                </c:pt>
                <c:pt idx="2346">
                  <c:v>44716</c:v>
                </c:pt>
                <c:pt idx="2347">
                  <c:v>44717</c:v>
                </c:pt>
                <c:pt idx="2348">
                  <c:v>44718</c:v>
                </c:pt>
                <c:pt idx="2349">
                  <c:v>44719</c:v>
                </c:pt>
                <c:pt idx="2350">
                  <c:v>44720</c:v>
                </c:pt>
                <c:pt idx="2351">
                  <c:v>44721</c:v>
                </c:pt>
                <c:pt idx="2352">
                  <c:v>44722</c:v>
                </c:pt>
                <c:pt idx="2353">
                  <c:v>44723</c:v>
                </c:pt>
                <c:pt idx="2354">
                  <c:v>44724</c:v>
                </c:pt>
                <c:pt idx="2355">
                  <c:v>44725</c:v>
                </c:pt>
                <c:pt idx="2356">
                  <c:v>44726</c:v>
                </c:pt>
                <c:pt idx="2357">
                  <c:v>44727</c:v>
                </c:pt>
                <c:pt idx="2358">
                  <c:v>44728</c:v>
                </c:pt>
                <c:pt idx="2359">
                  <c:v>44729</c:v>
                </c:pt>
                <c:pt idx="2360">
                  <c:v>44730</c:v>
                </c:pt>
                <c:pt idx="2361">
                  <c:v>44731</c:v>
                </c:pt>
                <c:pt idx="2362">
                  <c:v>44732</c:v>
                </c:pt>
                <c:pt idx="2363">
                  <c:v>44733</c:v>
                </c:pt>
                <c:pt idx="2364">
                  <c:v>44734</c:v>
                </c:pt>
                <c:pt idx="2365">
                  <c:v>44735</c:v>
                </c:pt>
                <c:pt idx="2366">
                  <c:v>44736</c:v>
                </c:pt>
                <c:pt idx="2367">
                  <c:v>44737</c:v>
                </c:pt>
                <c:pt idx="2368">
                  <c:v>44738</c:v>
                </c:pt>
                <c:pt idx="2369">
                  <c:v>44739</c:v>
                </c:pt>
                <c:pt idx="2370">
                  <c:v>44740</c:v>
                </c:pt>
                <c:pt idx="2371">
                  <c:v>44741</c:v>
                </c:pt>
                <c:pt idx="2372">
                  <c:v>44742</c:v>
                </c:pt>
                <c:pt idx="2373">
                  <c:v>44743</c:v>
                </c:pt>
                <c:pt idx="2374">
                  <c:v>44744</c:v>
                </c:pt>
                <c:pt idx="2375">
                  <c:v>44745</c:v>
                </c:pt>
                <c:pt idx="2376">
                  <c:v>44746</c:v>
                </c:pt>
                <c:pt idx="2377">
                  <c:v>44747</c:v>
                </c:pt>
                <c:pt idx="2378">
                  <c:v>44748</c:v>
                </c:pt>
                <c:pt idx="2379">
                  <c:v>44749</c:v>
                </c:pt>
                <c:pt idx="2380">
                  <c:v>44750</c:v>
                </c:pt>
                <c:pt idx="2381">
                  <c:v>44751</c:v>
                </c:pt>
                <c:pt idx="2382">
                  <c:v>44752</c:v>
                </c:pt>
                <c:pt idx="2383">
                  <c:v>44753</c:v>
                </c:pt>
                <c:pt idx="2384">
                  <c:v>44754</c:v>
                </c:pt>
                <c:pt idx="2385">
                  <c:v>44755</c:v>
                </c:pt>
                <c:pt idx="2386">
                  <c:v>44756</c:v>
                </c:pt>
                <c:pt idx="2387">
                  <c:v>44757</c:v>
                </c:pt>
                <c:pt idx="2388">
                  <c:v>44758</c:v>
                </c:pt>
                <c:pt idx="2389">
                  <c:v>44759</c:v>
                </c:pt>
                <c:pt idx="2390">
                  <c:v>44760</c:v>
                </c:pt>
                <c:pt idx="2391">
                  <c:v>44761</c:v>
                </c:pt>
                <c:pt idx="2392">
                  <c:v>44762</c:v>
                </c:pt>
                <c:pt idx="2393">
                  <c:v>44763</c:v>
                </c:pt>
                <c:pt idx="2394">
                  <c:v>44764</c:v>
                </c:pt>
                <c:pt idx="2395">
                  <c:v>44765</c:v>
                </c:pt>
                <c:pt idx="2396">
                  <c:v>44766</c:v>
                </c:pt>
                <c:pt idx="2397">
                  <c:v>44767</c:v>
                </c:pt>
                <c:pt idx="2398">
                  <c:v>44768</c:v>
                </c:pt>
                <c:pt idx="2399">
                  <c:v>44769</c:v>
                </c:pt>
                <c:pt idx="2400">
                  <c:v>44770</c:v>
                </c:pt>
                <c:pt idx="2401">
                  <c:v>44771</c:v>
                </c:pt>
                <c:pt idx="2402">
                  <c:v>44772</c:v>
                </c:pt>
                <c:pt idx="2403">
                  <c:v>44773</c:v>
                </c:pt>
                <c:pt idx="2404">
                  <c:v>44774</c:v>
                </c:pt>
                <c:pt idx="2405">
                  <c:v>44775</c:v>
                </c:pt>
                <c:pt idx="2406">
                  <c:v>44776</c:v>
                </c:pt>
                <c:pt idx="2407">
                  <c:v>44777</c:v>
                </c:pt>
                <c:pt idx="2408">
                  <c:v>44778</c:v>
                </c:pt>
                <c:pt idx="2409">
                  <c:v>44779</c:v>
                </c:pt>
                <c:pt idx="2410">
                  <c:v>44780</c:v>
                </c:pt>
                <c:pt idx="2411">
                  <c:v>44781</c:v>
                </c:pt>
                <c:pt idx="2412">
                  <c:v>44782</c:v>
                </c:pt>
                <c:pt idx="2413">
                  <c:v>44783</c:v>
                </c:pt>
                <c:pt idx="2414">
                  <c:v>44784</c:v>
                </c:pt>
                <c:pt idx="2415">
                  <c:v>44785</c:v>
                </c:pt>
                <c:pt idx="2416">
                  <c:v>44786</c:v>
                </c:pt>
                <c:pt idx="2417">
                  <c:v>44787</c:v>
                </c:pt>
                <c:pt idx="2418">
                  <c:v>44788</c:v>
                </c:pt>
                <c:pt idx="2419">
                  <c:v>44789</c:v>
                </c:pt>
                <c:pt idx="2420">
                  <c:v>44790</c:v>
                </c:pt>
                <c:pt idx="2421">
                  <c:v>44791</c:v>
                </c:pt>
                <c:pt idx="2422">
                  <c:v>44792</c:v>
                </c:pt>
                <c:pt idx="2423">
                  <c:v>44793</c:v>
                </c:pt>
                <c:pt idx="2424">
                  <c:v>44794</c:v>
                </c:pt>
                <c:pt idx="2425">
                  <c:v>44795</c:v>
                </c:pt>
                <c:pt idx="2426">
                  <c:v>44796</c:v>
                </c:pt>
                <c:pt idx="2427">
                  <c:v>44797</c:v>
                </c:pt>
                <c:pt idx="2428">
                  <c:v>44798</c:v>
                </c:pt>
                <c:pt idx="2429">
                  <c:v>44799</c:v>
                </c:pt>
                <c:pt idx="2430">
                  <c:v>44800</c:v>
                </c:pt>
                <c:pt idx="2431">
                  <c:v>44801</c:v>
                </c:pt>
                <c:pt idx="2432">
                  <c:v>44802</c:v>
                </c:pt>
                <c:pt idx="2433">
                  <c:v>44803</c:v>
                </c:pt>
                <c:pt idx="2434">
                  <c:v>44804</c:v>
                </c:pt>
                <c:pt idx="2435">
                  <c:v>44805</c:v>
                </c:pt>
                <c:pt idx="2436">
                  <c:v>44806</c:v>
                </c:pt>
                <c:pt idx="2437">
                  <c:v>44807</c:v>
                </c:pt>
                <c:pt idx="2438">
                  <c:v>44808</c:v>
                </c:pt>
                <c:pt idx="2439">
                  <c:v>44809</c:v>
                </c:pt>
                <c:pt idx="2440">
                  <c:v>44810</c:v>
                </c:pt>
                <c:pt idx="2441">
                  <c:v>44811</c:v>
                </c:pt>
                <c:pt idx="2442">
                  <c:v>44812</c:v>
                </c:pt>
                <c:pt idx="2443">
                  <c:v>44813</c:v>
                </c:pt>
                <c:pt idx="2444">
                  <c:v>44814</c:v>
                </c:pt>
                <c:pt idx="2445">
                  <c:v>44815</c:v>
                </c:pt>
                <c:pt idx="2446">
                  <c:v>44816</c:v>
                </c:pt>
                <c:pt idx="2447">
                  <c:v>44817</c:v>
                </c:pt>
                <c:pt idx="2448">
                  <c:v>44818</c:v>
                </c:pt>
                <c:pt idx="2449">
                  <c:v>44819</c:v>
                </c:pt>
                <c:pt idx="2450">
                  <c:v>44820</c:v>
                </c:pt>
                <c:pt idx="2451">
                  <c:v>44821</c:v>
                </c:pt>
                <c:pt idx="2452">
                  <c:v>44822</c:v>
                </c:pt>
                <c:pt idx="2453">
                  <c:v>44823</c:v>
                </c:pt>
                <c:pt idx="2454">
                  <c:v>44824</c:v>
                </c:pt>
                <c:pt idx="2455">
                  <c:v>44825</c:v>
                </c:pt>
                <c:pt idx="2456">
                  <c:v>44826</c:v>
                </c:pt>
                <c:pt idx="2457">
                  <c:v>44827</c:v>
                </c:pt>
                <c:pt idx="2458">
                  <c:v>44828</c:v>
                </c:pt>
                <c:pt idx="2459">
                  <c:v>44829</c:v>
                </c:pt>
                <c:pt idx="2460">
                  <c:v>44830</c:v>
                </c:pt>
                <c:pt idx="2461">
                  <c:v>44831</c:v>
                </c:pt>
                <c:pt idx="2462">
                  <c:v>44832</c:v>
                </c:pt>
                <c:pt idx="2463">
                  <c:v>44833</c:v>
                </c:pt>
                <c:pt idx="2464">
                  <c:v>44834</c:v>
                </c:pt>
                <c:pt idx="2465">
                  <c:v>44835</c:v>
                </c:pt>
                <c:pt idx="2466">
                  <c:v>44836</c:v>
                </c:pt>
                <c:pt idx="2467">
                  <c:v>44837</c:v>
                </c:pt>
                <c:pt idx="2468">
                  <c:v>44838</c:v>
                </c:pt>
                <c:pt idx="2469">
                  <c:v>44839</c:v>
                </c:pt>
                <c:pt idx="2470">
                  <c:v>44840</c:v>
                </c:pt>
                <c:pt idx="2471">
                  <c:v>44841</c:v>
                </c:pt>
                <c:pt idx="2472">
                  <c:v>44842</c:v>
                </c:pt>
                <c:pt idx="2473">
                  <c:v>44843</c:v>
                </c:pt>
                <c:pt idx="2474">
                  <c:v>44844</c:v>
                </c:pt>
                <c:pt idx="2475">
                  <c:v>44845</c:v>
                </c:pt>
                <c:pt idx="2476">
                  <c:v>44846</c:v>
                </c:pt>
                <c:pt idx="2477">
                  <c:v>44847</c:v>
                </c:pt>
                <c:pt idx="2478">
                  <c:v>44848</c:v>
                </c:pt>
                <c:pt idx="2479">
                  <c:v>44849</c:v>
                </c:pt>
                <c:pt idx="2480">
                  <c:v>44850</c:v>
                </c:pt>
                <c:pt idx="2481">
                  <c:v>44851</c:v>
                </c:pt>
                <c:pt idx="2482">
                  <c:v>44852</c:v>
                </c:pt>
                <c:pt idx="2483">
                  <c:v>44853</c:v>
                </c:pt>
                <c:pt idx="2484">
                  <c:v>44854</c:v>
                </c:pt>
                <c:pt idx="2485">
                  <c:v>44855</c:v>
                </c:pt>
                <c:pt idx="2486">
                  <c:v>44856</c:v>
                </c:pt>
                <c:pt idx="2487">
                  <c:v>44857</c:v>
                </c:pt>
                <c:pt idx="2488">
                  <c:v>44858</c:v>
                </c:pt>
                <c:pt idx="2489">
                  <c:v>44859</c:v>
                </c:pt>
                <c:pt idx="2490">
                  <c:v>44860</c:v>
                </c:pt>
                <c:pt idx="2491">
                  <c:v>44861</c:v>
                </c:pt>
                <c:pt idx="2492">
                  <c:v>44862</c:v>
                </c:pt>
                <c:pt idx="2493">
                  <c:v>44863</c:v>
                </c:pt>
                <c:pt idx="2494">
                  <c:v>44864</c:v>
                </c:pt>
                <c:pt idx="2495">
                  <c:v>44865</c:v>
                </c:pt>
                <c:pt idx="2496">
                  <c:v>44866</c:v>
                </c:pt>
                <c:pt idx="2497">
                  <c:v>44867</c:v>
                </c:pt>
                <c:pt idx="2498">
                  <c:v>44868</c:v>
                </c:pt>
                <c:pt idx="2499">
                  <c:v>44869</c:v>
                </c:pt>
                <c:pt idx="2500">
                  <c:v>44870</c:v>
                </c:pt>
                <c:pt idx="2501">
                  <c:v>44871</c:v>
                </c:pt>
                <c:pt idx="2502">
                  <c:v>44872</c:v>
                </c:pt>
                <c:pt idx="2503">
                  <c:v>44873</c:v>
                </c:pt>
                <c:pt idx="2504">
                  <c:v>44874</c:v>
                </c:pt>
                <c:pt idx="2505">
                  <c:v>44875</c:v>
                </c:pt>
                <c:pt idx="2506">
                  <c:v>44876</c:v>
                </c:pt>
                <c:pt idx="2507">
                  <c:v>44877</c:v>
                </c:pt>
                <c:pt idx="2508">
                  <c:v>44878</c:v>
                </c:pt>
                <c:pt idx="2509">
                  <c:v>44879</c:v>
                </c:pt>
                <c:pt idx="2510">
                  <c:v>44880</c:v>
                </c:pt>
                <c:pt idx="2511">
                  <c:v>44881</c:v>
                </c:pt>
                <c:pt idx="2512">
                  <c:v>44882</c:v>
                </c:pt>
                <c:pt idx="2513">
                  <c:v>44883</c:v>
                </c:pt>
                <c:pt idx="2514">
                  <c:v>44884</c:v>
                </c:pt>
                <c:pt idx="2515">
                  <c:v>44885</c:v>
                </c:pt>
                <c:pt idx="2516">
                  <c:v>44886</c:v>
                </c:pt>
                <c:pt idx="2517">
                  <c:v>44887</c:v>
                </c:pt>
                <c:pt idx="2518">
                  <c:v>44888</c:v>
                </c:pt>
                <c:pt idx="2519">
                  <c:v>44889</c:v>
                </c:pt>
                <c:pt idx="2520">
                  <c:v>44890</c:v>
                </c:pt>
                <c:pt idx="2521">
                  <c:v>44891</c:v>
                </c:pt>
                <c:pt idx="2522">
                  <c:v>44892</c:v>
                </c:pt>
                <c:pt idx="2523">
                  <c:v>44893</c:v>
                </c:pt>
                <c:pt idx="2524">
                  <c:v>44894</c:v>
                </c:pt>
                <c:pt idx="2525">
                  <c:v>44895</c:v>
                </c:pt>
                <c:pt idx="2526">
                  <c:v>44896</c:v>
                </c:pt>
                <c:pt idx="2527">
                  <c:v>44897</c:v>
                </c:pt>
                <c:pt idx="2528">
                  <c:v>44898</c:v>
                </c:pt>
                <c:pt idx="2529">
                  <c:v>44899</c:v>
                </c:pt>
                <c:pt idx="2530">
                  <c:v>44900</c:v>
                </c:pt>
                <c:pt idx="2531">
                  <c:v>44901</c:v>
                </c:pt>
                <c:pt idx="2532">
                  <c:v>44902</c:v>
                </c:pt>
                <c:pt idx="2533">
                  <c:v>44903</c:v>
                </c:pt>
                <c:pt idx="2534">
                  <c:v>44904</c:v>
                </c:pt>
                <c:pt idx="2535">
                  <c:v>44905</c:v>
                </c:pt>
                <c:pt idx="2536">
                  <c:v>44906</c:v>
                </c:pt>
                <c:pt idx="2537">
                  <c:v>44907</c:v>
                </c:pt>
                <c:pt idx="2538">
                  <c:v>44908</c:v>
                </c:pt>
                <c:pt idx="2539">
                  <c:v>44909</c:v>
                </c:pt>
                <c:pt idx="2540">
                  <c:v>44910</c:v>
                </c:pt>
                <c:pt idx="2541">
                  <c:v>44911</c:v>
                </c:pt>
                <c:pt idx="2542">
                  <c:v>44912</c:v>
                </c:pt>
                <c:pt idx="2543">
                  <c:v>44913</c:v>
                </c:pt>
                <c:pt idx="2544">
                  <c:v>44914</c:v>
                </c:pt>
                <c:pt idx="2545">
                  <c:v>44915</c:v>
                </c:pt>
                <c:pt idx="2546">
                  <c:v>44916</c:v>
                </c:pt>
                <c:pt idx="2547">
                  <c:v>44917</c:v>
                </c:pt>
                <c:pt idx="2548">
                  <c:v>44918</c:v>
                </c:pt>
                <c:pt idx="2549">
                  <c:v>44919</c:v>
                </c:pt>
                <c:pt idx="2550">
                  <c:v>44920</c:v>
                </c:pt>
                <c:pt idx="2551">
                  <c:v>44921</c:v>
                </c:pt>
                <c:pt idx="2552">
                  <c:v>44922</c:v>
                </c:pt>
                <c:pt idx="2553">
                  <c:v>44923</c:v>
                </c:pt>
                <c:pt idx="2554">
                  <c:v>44924</c:v>
                </c:pt>
                <c:pt idx="2555">
                  <c:v>44925</c:v>
                </c:pt>
                <c:pt idx="2556">
                  <c:v>44926</c:v>
                </c:pt>
                <c:pt idx="2557">
                  <c:v>44927</c:v>
                </c:pt>
                <c:pt idx="2558">
                  <c:v>44928</c:v>
                </c:pt>
                <c:pt idx="2559">
                  <c:v>44929</c:v>
                </c:pt>
                <c:pt idx="2560">
                  <c:v>44930</c:v>
                </c:pt>
                <c:pt idx="2561">
                  <c:v>44931</c:v>
                </c:pt>
                <c:pt idx="2562">
                  <c:v>44932</c:v>
                </c:pt>
                <c:pt idx="2563">
                  <c:v>44933</c:v>
                </c:pt>
                <c:pt idx="2564">
                  <c:v>44934</c:v>
                </c:pt>
                <c:pt idx="2565">
                  <c:v>44935</c:v>
                </c:pt>
                <c:pt idx="2566">
                  <c:v>44936</c:v>
                </c:pt>
                <c:pt idx="2567">
                  <c:v>44937</c:v>
                </c:pt>
                <c:pt idx="2568">
                  <c:v>44938</c:v>
                </c:pt>
                <c:pt idx="2569">
                  <c:v>44939</c:v>
                </c:pt>
                <c:pt idx="2570">
                  <c:v>44940</c:v>
                </c:pt>
                <c:pt idx="2571">
                  <c:v>44941</c:v>
                </c:pt>
                <c:pt idx="2572">
                  <c:v>44942</c:v>
                </c:pt>
                <c:pt idx="2573">
                  <c:v>44943</c:v>
                </c:pt>
                <c:pt idx="2574">
                  <c:v>44944</c:v>
                </c:pt>
                <c:pt idx="2575">
                  <c:v>44945</c:v>
                </c:pt>
                <c:pt idx="2576">
                  <c:v>44946</c:v>
                </c:pt>
                <c:pt idx="2577">
                  <c:v>44947</c:v>
                </c:pt>
                <c:pt idx="2578">
                  <c:v>44948</c:v>
                </c:pt>
                <c:pt idx="2579">
                  <c:v>44949</c:v>
                </c:pt>
                <c:pt idx="2580">
                  <c:v>44950</c:v>
                </c:pt>
                <c:pt idx="2581">
                  <c:v>44951</c:v>
                </c:pt>
                <c:pt idx="2582">
                  <c:v>44952</c:v>
                </c:pt>
                <c:pt idx="2583">
                  <c:v>44953</c:v>
                </c:pt>
                <c:pt idx="2584">
                  <c:v>44954</c:v>
                </c:pt>
                <c:pt idx="2585">
                  <c:v>44955</c:v>
                </c:pt>
                <c:pt idx="2586">
                  <c:v>44956</c:v>
                </c:pt>
                <c:pt idx="2587">
                  <c:v>44957</c:v>
                </c:pt>
                <c:pt idx="2588">
                  <c:v>44958</c:v>
                </c:pt>
                <c:pt idx="2589">
                  <c:v>44959</c:v>
                </c:pt>
                <c:pt idx="2590">
                  <c:v>44960</c:v>
                </c:pt>
                <c:pt idx="2591">
                  <c:v>44961</c:v>
                </c:pt>
                <c:pt idx="2592">
                  <c:v>44962</c:v>
                </c:pt>
                <c:pt idx="2593">
                  <c:v>44963</c:v>
                </c:pt>
                <c:pt idx="2594">
                  <c:v>44964</c:v>
                </c:pt>
                <c:pt idx="2595">
                  <c:v>44965</c:v>
                </c:pt>
                <c:pt idx="2596">
                  <c:v>44966</c:v>
                </c:pt>
                <c:pt idx="2597">
                  <c:v>44967</c:v>
                </c:pt>
                <c:pt idx="2598">
                  <c:v>44968</c:v>
                </c:pt>
                <c:pt idx="2599">
                  <c:v>44969</c:v>
                </c:pt>
                <c:pt idx="2600">
                  <c:v>44970</c:v>
                </c:pt>
                <c:pt idx="2601">
                  <c:v>44971</c:v>
                </c:pt>
                <c:pt idx="2602">
                  <c:v>44972</c:v>
                </c:pt>
                <c:pt idx="2603">
                  <c:v>44973</c:v>
                </c:pt>
                <c:pt idx="2604">
                  <c:v>44974</c:v>
                </c:pt>
                <c:pt idx="2605">
                  <c:v>44975</c:v>
                </c:pt>
                <c:pt idx="2606">
                  <c:v>44976</c:v>
                </c:pt>
                <c:pt idx="2607">
                  <c:v>44977</c:v>
                </c:pt>
                <c:pt idx="2608">
                  <c:v>44978</c:v>
                </c:pt>
                <c:pt idx="2609">
                  <c:v>44979</c:v>
                </c:pt>
                <c:pt idx="2610">
                  <c:v>44980</c:v>
                </c:pt>
                <c:pt idx="2611">
                  <c:v>44981</c:v>
                </c:pt>
                <c:pt idx="2612">
                  <c:v>44982</c:v>
                </c:pt>
                <c:pt idx="2613">
                  <c:v>44983</c:v>
                </c:pt>
                <c:pt idx="2614">
                  <c:v>44984</c:v>
                </c:pt>
                <c:pt idx="2615">
                  <c:v>44985</c:v>
                </c:pt>
                <c:pt idx="2616">
                  <c:v>44986</c:v>
                </c:pt>
                <c:pt idx="2617">
                  <c:v>44987</c:v>
                </c:pt>
                <c:pt idx="2618">
                  <c:v>44988</c:v>
                </c:pt>
                <c:pt idx="2619">
                  <c:v>44989</c:v>
                </c:pt>
                <c:pt idx="2620">
                  <c:v>44990</c:v>
                </c:pt>
                <c:pt idx="2621">
                  <c:v>44991</c:v>
                </c:pt>
                <c:pt idx="2622">
                  <c:v>44992</c:v>
                </c:pt>
                <c:pt idx="2623">
                  <c:v>44993</c:v>
                </c:pt>
                <c:pt idx="2624">
                  <c:v>44994</c:v>
                </c:pt>
                <c:pt idx="2625">
                  <c:v>44995</c:v>
                </c:pt>
                <c:pt idx="2626">
                  <c:v>44996</c:v>
                </c:pt>
                <c:pt idx="2627">
                  <c:v>44997</c:v>
                </c:pt>
                <c:pt idx="2628">
                  <c:v>44998</c:v>
                </c:pt>
                <c:pt idx="2629">
                  <c:v>44999</c:v>
                </c:pt>
                <c:pt idx="2630">
                  <c:v>45000</c:v>
                </c:pt>
                <c:pt idx="2631">
                  <c:v>45001</c:v>
                </c:pt>
                <c:pt idx="2632">
                  <c:v>45002</c:v>
                </c:pt>
                <c:pt idx="2633">
                  <c:v>45003</c:v>
                </c:pt>
                <c:pt idx="2634">
                  <c:v>45004</c:v>
                </c:pt>
                <c:pt idx="2635">
                  <c:v>45005</c:v>
                </c:pt>
                <c:pt idx="2636">
                  <c:v>45006</c:v>
                </c:pt>
                <c:pt idx="2637">
                  <c:v>45007</c:v>
                </c:pt>
                <c:pt idx="2638">
                  <c:v>45008</c:v>
                </c:pt>
                <c:pt idx="2639">
                  <c:v>45009</c:v>
                </c:pt>
                <c:pt idx="2640">
                  <c:v>45010</c:v>
                </c:pt>
                <c:pt idx="2641">
                  <c:v>45011</c:v>
                </c:pt>
                <c:pt idx="2642">
                  <c:v>45012</c:v>
                </c:pt>
                <c:pt idx="2643">
                  <c:v>45013</c:v>
                </c:pt>
                <c:pt idx="2644">
                  <c:v>45014</c:v>
                </c:pt>
                <c:pt idx="2645">
                  <c:v>45015</c:v>
                </c:pt>
                <c:pt idx="2646">
                  <c:v>45016</c:v>
                </c:pt>
                <c:pt idx="2647">
                  <c:v>45017</c:v>
                </c:pt>
                <c:pt idx="2648">
                  <c:v>45018</c:v>
                </c:pt>
                <c:pt idx="2649">
                  <c:v>45019</c:v>
                </c:pt>
                <c:pt idx="2650">
                  <c:v>45020</c:v>
                </c:pt>
                <c:pt idx="2651">
                  <c:v>45021</c:v>
                </c:pt>
                <c:pt idx="2652">
                  <c:v>45022</c:v>
                </c:pt>
                <c:pt idx="2653">
                  <c:v>45023</c:v>
                </c:pt>
                <c:pt idx="2654">
                  <c:v>45024</c:v>
                </c:pt>
                <c:pt idx="2655">
                  <c:v>45025</c:v>
                </c:pt>
                <c:pt idx="2656">
                  <c:v>45026</c:v>
                </c:pt>
                <c:pt idx="2657">
                  <c:v>45027</c:v>
                </c:pt>
                <c:pt idx="2658">
                  <c:v>45028</c:v>
                </c:pt>
                <c:pt idx="2659">
                  <c:v>45029</c:v>
                </c:pt>
                <c:pt idx="2660">
                  <c:v>45030</c:v>
                </c:pt>
                <c:pt idx="2661">
                  <c:v>45031</c:v>
                </c:pt>
                <c:pt idx="2662">
                  <c:v>45032</c:v>
                </c:pt>
                <c:pt idx="2663">
                  <c:v>45033</c:v>
                </c:pt>
                <c:pt idx="2664">
                  <c:v>45034</c:v>
                </c:pt>
                <c:pt idx="2665">
                  <c:v>45035</c:v>
                </c:pt>
                <c:pt idx="2666">
                  <c:v>45036</c:v>
                </c:pt>
                <c:pt idx="2667">
                  <c:v>45037</c:v>
                </c:pt>
                <c:pt idx="2668">
                  <c:v>45038</c:v>
                </c:pt>
                <c:pt idx="2669">
                  <c:v>45039</c:v>
                </c:pt>
                <c:pt idx="2670">
                  <c:v>45040</c:v>
                </c:pt>
                <c:pt idx="2671">
                  <c:v>45041</c:v>
                </c:pt>
                <c:pt idx="2672">
                  <c:v>45042</c:v>
                </c:pt>
                <c:pt idx="2673">
                  <c:v>45043</c:v>
                </c:pt>
                <c:pt idx="2674">
                  <c:v>45044</c:v>
                </c:pt>
                <c:pt idx="2675">
                  <c:v>45045</c:v>
                </c:pt>
                <c:pt idx="2676">
                  <c:v>45046</c:v>
                </c:pt>
                <c:pt idx="2677">
                  <c:v>45047</c:v>
                </c:pt>
                <c:pt idx="2678">
                  <c:v>45048</c:v>
                </c:pt>
                <c:pt idx="2679">
                  <c:v>45049</c:v>
                </c:pt>
                <c:pt idx="2680">
                  <c:v>45050</c:v>
                </c:pt>
                <c:pt idx="2681">
                  <c:v>45051</c:v>
                </c:pt>
                <c:pt idx="2682">
                  <c:v>45052</c:v>
                </c:pt>
                <c:pt idx="2683">
                  <c:v>45053</c:v>
                </c:pt>
                <c:pt idx="2684">
                  <c:v>45054</c:v>
                </c:pt>
                <c:pt idx="2685">
                  <c:v>45055</c:v>
                </c:pt>
                <c:pt idx="2686">
                  <c:v>45056</c:v>
                </c:pt>
                <c:pt idx="2687">
                  <c:v>45057</c:v>
                </c:pt>
                <c:pt idx="2688">
                  <c:v>45058</c:v>
                </c:pt>
                <c:pt idx="2689">
                  <c:v>45059</c:v>
                </c:pt>
                <c:pt idx="2690">
                  <c:v>45060</c:v>
                </c:pt>
                <c:pt idx="2691">
                  <c:v>45061</c:v>
                </c:pt>
                <c:pt idx="2692">
                  <c:v>45062</c:v>
                </c:pt>
                <c:pt idx="2693">
                  <c:v>45063</c:v>
                </c:pt>
                <c:pt idx="2694">
                  <c:v>45064</c:v>
                </c:pt>
                <c:pt idx="2695">
                  <c:v>45065</c:v>
                </c:pt>
                <c:pt idx="2696">
                  <c:v>45066</c:v>
                </c:pt>
                <c:pt idx="2697">
                  <c:v>45067</c:v>
                </c:pt>
                <c:pt idx="2698">
                  <c:v>45068</c:v>
                </c:pt>
                <c:pt idx="2699">
                  <c:v>45069</c:v>
                </c:pt>
                <c:pt idx="2700">
                  <c:v>45070</c:v>
                </c:pt>
                <c:pt idx="2701">
                  <c:v>45071</c:v>
                </c:pt>
                <c:pt idx="2702">
                  <c:v>45072</c:v>
                </c:pt>
                <c:pt idx="2703">
                  <c:v>45073</c:v>
                </c:pt>
                <c:pt idx="2704">
                  <c:v>45074</c:v>
                </c:pt>
                <c:pt idx="2705">
                  <c:v>45075</c:v>
                </c:pt>
                <c:pt idx="2706">
                  <c:v>45076</c:v>
                </c:pt>
                <c:pt idx="2707">
                  <c:v>45077</c:v>
                </c:pt>
                <c:pt idx="2708">
                  <c:v>45078</c:v>
                </c:pt>
                <c:pt idx="2709">
                  <c:v>45079</c:v>
                </c:pt>
                <c:pt idx="2710">
                  <c:v>45080</c:v>
                </c:pt>
                <c:pt idx="2711">
                  <c:v>45081</c:v>
                </c:pt>
                <c:pt idx="2712">
                  <c:v>45082</c:v>
                </c:pt>
                <c:pt idx="2713">
                  <c:v>45083</c:v>
                </c:pt>
                <c:pt idx="2714">
                  <c:v>45084</c:v>
                </c:pt>
                <c:pt idx="2715">
                  <c:v>45085</c:v>
                </c:pt>
                <c:pt idx="2716">
                  <c:v>45086</c:v>
                </c:pt>
                <c:pt idx="2717">
                  <c:v>45087</c:v>
                </c:pt>
                <c:pt idx="2718">
                  <c:v>45088</c:v>
                </c:pt>
                <c:pt idx="2719">
                  <c:v>45089</c:v>
                </c:pt>
                <c:pt idx="2720">
                  <c:v>45090</c:v>
                </c:pt>
                <c:pt idx="2721">
                  <c:v>45091</c:v>
                </c:pt>
                <c:pt idx="2722">
                  <c:v>45092</c:v>
                </c:pt>
                <c:pt idx="2723">
                  <c:v>45093</c:v>
                </c:pt>
                <c:pt idx="2724">
                  <c:v>45094</c:v>
                </c:pt>
                <c:pt idx="2725">
                  <c:v>45095</c:v>
                </c:pt>
                <c:pt idx="2726">
                  <c:v>45096</c:v>
                </c:pt>
                <c:pt idx="2727">
                  <c:v>45097</c:v>
                </c:pt>
                <c:pt idx="2728">
                  <c:v>45098</c:v>
                </c:pt>
                <c:pt idx="2729">
                  <c:v>45099</c:v>
                </c:pt>
                <c:pt idx="2730">
                  <c:v>45100</c:v>
                </c:pt>
                <c:pt idx="2731">
                  <c:v>45101</c:v>
                </c:pt>
                <c:pt idx="2732">
                  <c:v>45102</c:v>
                </c:pt>
                <c:pt idx="2733">
                  <c:v>45103</c:v>
                </c:pt>
                <c:pt idx="2734">
                  <c:v>45104</c:v>
                </c:pt>
                <c:pt idx="2735">
                  <c:v>45105</c:v>
                </c:pt>
                <c:pt idx="2736">
                  <c:v>45106</c:v>
                </c:pt>
                <c:pt idx="2737">
                  <c:v>45107</c:v>
                </c:pt>
                <c:pt idx="2738">
                  <c:v>45108</c:v>
                </c:pt>
                <c:pt idx="2739">
                  <c:v>45109</c:v>
                </c:pt>
                <c:pt idx="2740">
                  <c:v>45110</c:v>
                </c:pt>
                <c:pt idx="2741">
                  <c:v>45111</c:v>
                </c:pt>
                <c:pt idx="2742">
                  <c:v>45112</c:v>
                </c:pt>
                <c:pt idx="2743">
                  <c:v>45113</c:v>
                </c:pt>
                <c:pt idx="2744">
                  <c:v>45114</c:v>
                </c:pt>
                <c:pt idx="2745">
                  <c:v>45115</c:v>
                </c:pt>
                <c:pt idx="2746">
                  <c:v>45116</c:v>
                </c:pt>
                <c:pt idx="2747">
                  <c:v>45117</c:v>
                </c:pt>
                <c:pt idx="2748">
                  <c:v>45118</c:v>
                </c:pt>
                <c:pt idx="2749">
                  <c:v>45119</c:v>
                </c:pt>
                <c:pt idx="2750">
                  <c:v>45120</c:v>
                </c:pt>
                <c:pt idx="2751">
                  <c:v>45121</c:v>
                </c:pt>
                <c:pt idx="2752">
                  <c:v>45122</c:v>
                </c:pt>
                <c:pt idx="2753">
                  <c:v>45123</c:v>
                </c:pt>
                <c:pt idx="2754">
                  <c:v>45124</c:v>
                </c:pt>
                <c:pt idx="2755">
                  <c:v>45125</c:v>
                </c:pt>
                <c:pt idx="2756">
                  <c:v>45126</c:v>
                </c:pt>
                <c:pt idx="2757">
                  <c:v>45127</c:v>
                </c:pt>
                <c:pt idx="2758">
                  <c:v>45128</c:v>
                </c:pt>
                <c:pt idx="2759">
                  <c:v>45129</c:v>
                </c:pt>
                <c:pt idx="2760">
                  <c:v>45130</c:v>
                </c:pt>
                <c:pt idx="2761">
                  <c:v>45131</c:v>
                </c:pt>
                <c:pt idx="2762">
                  <c:v>45132</c:v>
                </c:pt>
                <c:pt idx="2763">
                  <c:v>45133</c:v>
                </c:pt>
                <c:pt idx="2764">
                  <c:v>45134</c:v>
                </c:pt>
                <c:pt idx="2765">
                  <c:v>45135</c:v>
                </c:pt>
                <c:pt idx="2766">
                  <c:v>45136</c:v>
                </c:pt>
                <c:pt idx="2767">
                  <c:v>45137</c:v>
                </c:pt>
                <c:pt idx="2768">
                  <c:v>45138</c:v>
                </c:pt>
                <c:pt idx="2769">
                  <c:v>45139</c:v>
                </c:pt>
                <c:pt idx="2770">
                  <c:v>45140</c:v>
                </c:pt>
                <c:pt idx="2771">
                  <c:v>45141</c:v>
                </c:pt>
                <c:pt idx="2772">
                  <c:v>45142</c:v>
                </c:pt>
                <c:pt idx="2773">
                  <c:v>45143</c:v>
                </c:pt>
                <c:pt idx="2774">
                  <c:v>45144</c:v>
                </c:pt>
                <c:pt idx="2775">
                  <c:v>45145</c:v>
                </c:pt>
                <c:pt idx="2776">
                  <c:v>45146</c:v>
                </c:pt>
                <c:pt idx="2777">
                  <c:v>45147</c:v>
                </c:pt>
                <c:pt idx="2778">
                  <c:v>45148</c:v>
                </c:pt>
                <c:pt idx="2779">
                  <c:v>45149</c:v>
                </c:pt>
                <c:pt idx="2780">
                  <c:v>45150</c:v>
                </c:pt>
                <c:pt idx="2781">
                  <c:v>45151</c:v>
                </c:pt>
                <c:pt idx="2782">
                  <c:v>45152</c:v>
                </c:pt>
                <c:pt idx="2783">
                  <c:v>45153</c:v>
                </c:pt>
                <c:pt idx="2784">
                  <c:v>45154</c:v>
                </c:pt>
                <c:pt idx="2785">
                  <c:v>45155</c:v>
                </c:pt>
                <c:pt idx="2786">
                  <c:v>45156</c:v>
                </c:pt>
                <c:pt idx="2787">
                  <c:v>45157</c:v>
                </c:pt>
                <c:pt idx="2788">
                  <c:v>45158</c:v>
                </c:pt>
                <c:pt idx="2789">
                  <c:v>45159</c:v>
                </c:pt>
                <c:pt idx="2790">
                  <c:v>45160</c:v>
                </c:pt>
                <c:pt idx="2791">
                  <c:v>45161</c:v>
                </c:pt>
                <c:pt idx="2792">
                  <c:v>45162</c:v>
                </c:pt>
                <c:pt idx="2793">
                  <c:v>45163</c:v>
                </c:pt>
                <c:pt idx="2794">
                  <c:v>45164</c:v>
                </c:pt>
                <c:pt idx="2795">
                  <c:v>45165</c:v>
                </c:pt>
                <c:pt idx="2796">
                  <c:v>45166</c:v>
                </c:pt>
                <c:pt idx="2797">
                  <c:v>45167</c:v>
                </c:pt>
                <c:pt idx="2798">
                  <c:v>45168</c:v>
                </c:pt>
                <c:pt idx="2799">
                  <c:v>45169</c:v>
                </c:pt>
                <c:pt idx="2800">
                  <c:v>45170</c:v>
                </c:pt>
                <c:pt idx="2801">
                  <c:v>45171</c:v>
                </c:pt>
                <c:pt idx="2802">
                  <c:v>45172</c:v>
                </c:pt>
                <c:pt idx="2803">
                  <c:v>45173</c:v>
                </c:pt>
                <c:pt idx="2804">
                  <c:v>45174</c:v>
                </c:pt>
                <c:pt idx="2805">
                  <c:v>45175</c:v>
                </c:pt>
                <c:pt idx="2806">
                  <c:v>45176</c:v>
                </c:pt>
                <c:pt idx="2807">
                  <c:v>45177</c:v>
                </c:pt>
                <c:pt idx="2808">
                  <c:v>45178</c:v>
                </c:pt>
                <c:pt idx="2809">
                  <c:v>45179</c:v>
                </c:pt>
                <c:pt idx="2810">
                  <c:v>45180</c:v>
                </c:pt>
                <c:pt idx="2811">
                  <c:v>45181</c:v>
                </c:pt>
                <c:pt idx="2812">
                  <c:v>45182</c:v>
                </c:pt>
                <c:pt idx="2813">
                  <c:v>45183</c:v>
                </c:pt>
                <c:pt idx="2814">
                  <c:v>45184</c:v>
                </c:pt>
                <c:pt idx="2815">
                  <c:v>45185</c:v>
                </c:pt>
                <c:pt idx="2816">
                  <c:v>45186</c:v>
                </c:pt>
                <c:pt idx="2817">
                  <c:v>45187</c:v>
                </c:pt>
                <c:pt idx="2818">
                  <c:v>45188</c:v>
                </c:pt>
                <c:pt idx="2819">
                  <c:v>45189</c:v>
                </c:pt>
                <c:pt idx="2820">
                  <c:v>45190</c:v>
                </c:pt>
                <c:pt idx="2821">
                  <c:v>45191</c:v>
                </c:pt>
                <c:pt idx="2822">
                  <c:v>45192</c:v>
                </c:pt>
                <c:pt idx="2823">
                  <c:v>45193</c:v>
                </c:pt>
                <c:pt idx="2824">
                  <c:v>45194</c:v>
                </c:pt>
                <c:pt idx="2825">
                  <c:v>45195</c:v>
                </c:pt>
                <c:pt idx="2826">
                  <c:v>45196</c:v>
                </c:pt>
                <c:pt idx="2827">
                  <c:v>45197</c:v>
                </c:pt>
                <c:pt idx="2828">
                  <c:v>45198</c:v>
                </c:pt>
                <c:pt idx="2829">
                  <c:v>45199</c:v>
                </c:pt>
                <c:pt idx="2830">
                  <c:v>45200</c:v>
                </c:pt>
                <c:pt idx="2831">
                  <c:v>45201</c:v>
                </c:pt>
                <c:pt idx="2832">
                  <c:v>45202</c:v>
                </c:pt>
                <c:pt idx="2833">
                  <c:v>45203</c:v>
                </c:pt>
                <c:pt idx="2834">
                  <c:v>45204</c:v>
                </c:pt>
                <c:pt idx="2835">
                  <c:v>45205</c:v>
                </c:pt>
                <c:pt idx="2836">
                  <c:v>45206</c:v>
                </c:pt>
                <c:pt idx="2837">
                  <c:v>45207</c:v>
                </c:pt>
                <c:pt idx="2838">
                  <c:v>45208</c:v>
                </c:pt>
                <c:pt idx="2839">
                  <c:v>45209</c:v>
                </c:pt>
                <c:pt idx="2840">
                  <c:v>45210</c:v>
                </c:pt>
                <c:pt idx="2841">
                  <c:v>45211</c:v>
                </c:pt>
                <c:pt idx="2842">
                  <c:v>45212</c:v>
                </c:pt>
                <c:pt idx="2843">
                  <c:v>45213</c:v>
                </c:pt>
                <c:pt idx="2844">
                  <c:v>45214</c:v>
                </c:pt>
                <c:pt idx="2845">
                  <c:v>45215</c:v>
                </c:pt>
                <c:pt idx="2846">
                  <c:v>45216</c:v>
                </c:pt>
                <c:pt idx="2847">
                  <c:v>45217</c:v>
                </c:pt>
                <c:pt idx="2848">
                  <c:v>45218</c:v>
                </c:pt>
                <c:pt idx="2849">
                  <c:v>45219</c:v>
                </c:pt>
                <c:pt idx="2850">
                  <c:v>45220</c:v>
                </c:pt>
                <c:pt idx="2851">
                  <c:v>45221</c:v>
                </c:pt>
                <c:pt idx="2852">
                  <c:v>45222</c:v>
                </c:pt>
                <c:pt idx="2853">
                  <c:v>45223</c:v>
                </c:pt>
                <c:pt idx="2854">
                  <c:v>45224</c:v>
                </c:pt>
                <c:pt idx="2855">
                  <c:v>45225</c:v>
                </c:pt>
                <c:pt idx="2856">
                  <c:v>45226</c:v>
                </c:pt>
                <c:pt idx="2857">
                  <c:v>45227</c:v>
                </c:pt>
                <c:pt idx="2858">
                  <c:v>45228</c:v>
                </c:pt>
                <c:pt idx="2859">
                  <c:v>45229</c:v>
                </c:pt>
                <c:pt idx="2860">
                  <c:v>45230</c:v>
                </c:pt>
                <c:pt idx="2861">
                  <c:v>45231</c:v>
                </c:pt>
                <c:pt idx="2862">
                  <c:v>45232</c:v>
                </c:pt>
                <c:pt idx="2863">
                  <c:v>45233</c:v>
                </c:pt>
                <c:pt idx="2864">
                  <c:v>45234</c:v>
                </c:pt>
                <c:pt idx="2865">
                  <c:v>45235</c:v>
                </c:pt>
                <c:pt idx="2866">
                  <c:v>45236</c:v>
                </c:pt>
                <c:pt idx="2867">
                  <c:v>45237</c:v>
                </c:pt>
                <c:pt idx="2868">
                  <c:v>45238</c:v>
                </c:pt>
                <c:pt idx="2869">
                  <c:v>45239</c:v>
                </c:pt>
                <c:pt idx="2870">
                  <c:v>45240</c:v>
                </c:pt>
                <c:pt idx="2871">
                  <c:v>45241</c:v>
                </c:pt>
                <c:pt idx="2872">
                  <c:v>45242</c:v>
                </c:pt>
                <c:pt idx="2873">
                  <c:v>45243</c:v>
                </c:pt>
                <c:pt idx="2874">
                  <c:v>45244</c:v>
                </c:pt>
                <c:pt idx="2875">
                  <c:v>45245</c:v>
                </c:pt>
                <c:pt idx="2876">
                  <c:v>45246</c:v>
                </c:pt>
                <c:pt idx="2877">
                  <c:v>45247</c:v>
                </c:pt>
                <c:pt idx="2878">
                  <c:v>45248</c:v>
                </c:pt>
                <c:pt idx="2879">
                  <c:v>45249</c:v>
                </c:pt>
                <c:pt idx="2880">
                  <c:v>45250</c:v>
                </c:pt>
                <c:pt idx="2881">
                  <c:v>45251</c:v>
                </c:pt>
                <c:pt idx="2882">
                  <c:v>45252</c:v>
                </c:pt>
                <c:pt idx="2883">
                  <c:v>45253</c:v>
                </c:pt>
                <c:pt idx="2884">
                  <c:v>45254</c:v>
                </c:pt>
                <c:pt idx="2885">
                  <c:v>45255</c:v>
                </c:pt>
                <c:pt idx="2886">
                  <c:v>45256</c:v>
                </c:pt>
                <c:pt idx="2887">
                  <c:v>45257</c:v>
                </c:pt>
                <c:pt idx="2888">
                  <c:v>45258</c:v>
                </c:pt>
                <c:pt idx="2889">
                  <c:v>45259</c:v>
                </c:pt>
                <c:pt idx="2890">
                  <c:v>45260</c:v>
                </c:pt>
                <c:pt idx="2891">
                  <c:v>45261</c:v>
                </c:pt>
                <c:pt idx="2892">
                  <c:v>45262</c:v>
                </c:pt>
                <c:pt idx="2893">
                  <c:v>45263</c:v>
                </c:pt>
                <c:pt idx="2894">
                  <c:v>45264</c:v>
                </c:pt>
                <c:pt idx="2895">
                  <c:v>45265</c:v>
                </c:pt>
                <c:pt idx="2896">
                  <c:v>45266</c:v>
                </c:pt>
                <c:pt idx="2897">
                  <c:v>45267</c:v>
                </c:pt>
                <c:pt idx="2898">
                  <c:v>45268</c:v>
                </c:pt>
                <c:pt idx="2899">
                  <c:v>45269</c:v>
                </c:pt>
                <c:pt idx="2900">
                  <c:v>45270</c:v>
                </c:pt>
                <c:pt idx="2901">
                  <c:v>45271</c:v>
                </c:pt>
                <c:pt idx="2902">
                  <c:v>45272</c:v>
                </c:pt>
                <c:pt idx="2903">
                  <c:v>45273</c:v>
                </c:pt>
                <c:pt idx="2904">
                  <c:v>45274</c:v>
                </c:pt>
                <c:pt idx="2905">
                  <c:v>45275</c:v>
                </c:pt>
                <c:pt idx="2906">
                  <c:v>45276</c:v>
                </c:pt>
                <c:pt idx="2907">
                  <c:v>45277</c:v>
                </c:pt>
                <c:pt idx="2908">
                  <c:v>45278</c:v>
                </c:pt>
                <c:pt idx="2909">
                  <c:v>45279</c:v>
                </c:pt>
                <c:pt idx="2910">
                  <c:v>45280</c:v>
                </c:pt>
                <c:pt idx="2911">
                  <c:v>45281</c:v>
                </c:pt>
                <c:pt idx="2912">
                  <c:v>45282</c:v>
                </c:pt>
                <c:pt idx="2913">
                  <c:v>45283</c:v>
                </c:pt>
                <c:pt idx="2914">
                  <c:v>45284</c:v>
                </c:pt>
                <c:pt idx="2915">
                  <c:v>45285</c:v>
                </c:pt>
                <c:pt idx="2916">
                  <c:v>45286</c:v>
                </c:pt>
                <c:pt idx="2917">
                  <c:v>45287</c:v>
                </c:pt>
                <c:pt idx="2918">
                  <c:v>45288</c:v>
                </c:pt>
                <c:pt idx="2919">
                  <c:v>45289</c:v>
                </c:pt>
                <c:pt idx="2920">
                  <c:v>45290</c:v>
                </c:pt>
                <c:pt idx="2921">
                  <c:v>45291</c:v>
                </c:pt>
                <c:pt idx="2922">
                  <c:v>45292</c:v>
                </c:pt>
                <c:pt idx="2923">
                  <c:v>45293</c:v>
                </c:pt>
                <c:pt idx="2924">
                  <c:v>45294</c:v>
                </c:pt>
                <c:pt idx="2925">
                  <c:v>45295</c:v>
                </c:pt>
                <c:pt idx="2926">
                  <c:v>45296</c:v>
                </c:pt>
                <c:pt idx="2927">
                  <c:v>45297</c:v>
                </c:pt>
                <c:pt idx="2928">
                  <c:v>45298</c:v>
                </c:pt>
                <c:pt idx="2929">
                  <c:v>45299</c:v>
                </c:pt>
                <c:pt idx="2930">
                  <c:v>45300</c:v>
                </c:pt>
                <c:pt idx="2931">
                  <c:v>45301</c:v>
                </c:pt>
                <c:pt idx="2932">
                  <c:v>45302</c:v>
                </c:pt>
                <c:pt idx="2933">
                  <c:v>45303</c:v>
                </c:pt>
                <c:pt idx="2934">
                  <c:v>45304</c:v>
                </c:pt>
                <c:pt idx="2935">
                  <c:v>45305</c:v>
                </c:pt>
                <c:pt idx="2936">
                  <c:v>45306</c:v>
                </c:pt>
                <c:pt idx="2937">
                  <c:v>45307</c:v>
                </c:pt>
                <c:pt idx="2938">
                  <c:v>45308</c:v>
                </c:pt>
                <c:pt idx="2939">
                  <c:v>45309</c:v>
                </c:pt>
                <c:pt idx="2940">
                  <c:v>45310</c:v>
                </c:pt>
                <c:pt idx="2941">
                  <c:v>45311</c:v>
                </c:pt>
                <c:pt idx="2942">
                  <c:v>45312</c:v>
                </c:pt>
                <c:pt idx="2943">
                  <c:v>45313</c:v>
                </c:pt>
                <c:pt idx="2944">
                  <c:v>45314</c:v>
                </c:pt>
                <c:pt idx="2945">
                  <c:v>45315</c:v>
                </c:pt>
                <c:pt idx="2946">
                  <c:v>45316</c:v>
                </c:pt>
                <c:pt idx="2947">
                  <c:v>45317</c:v>
                </c:pt>
                <c:pt idx="2948">
                  <c:v>45318</c:v>
                </c:pt>
                <c:pt idx="2949">
                  <c:v>45319</c:v>
                </c:pt>
                <c:pt idx="2950">
                  <c:v>45320</c:v>
                </c:pt>
                <c:pt idx="2951">
                  <c:v>45321</c:v>
                </c:pt>
                <c:pt idx="2952">
                  <c:v>45322</c:v>
                </c:pt>
                <c:pt idx="2953">
                  <c:v>45323</c:v>
                </c:pt>
                <c:pt idx="2954">
                  <c:v>45324</c:v>
                </c:pt>
                <c:pt idx="2955">
                  <c:v>45325</c:v>
                </c:pt>
                <c:pt idx="2956">
                  <c:v>45326</c:v>
                </c:pt>
                <c:pt idx="2957">
                  <c:v>45327</c:v>
                </c:pt>
                <c:pt idx="2958">
                  <c:v>45328</c:v>
                </c:pt>
                <c:pt idx="2959">
                  <c:v>45329</c:v>
                </c:pt>
                <c:pt idx="2960">
                  <c:v>45330</c:v>
                </c:pt>
                <c:pt idx="2961">
                  <c:v>45331</c:v>
                </c:pt>
                <c:pt idx="2962">
                  <c:v>45332</c:v>
                </c:pt>
                <c:pt idx="2963">
                  <c:v>45333</c:v>
                </c:pt>
                <c:pt idx="2964">
                  <c:v>45334</c:v>
                </c:pt>
                <c:pt idx="2965">
                  <c:v>45335</c:v>
                </c:pt>
                <c:pt idx="2966">
                  <c:v>45336</c:v>
                </c:pt>
                <c:pt idx="2967">
                  <c:v>45337</c:v>
                </c:pt>
                <c:pt idx="2968">
                  <c:v>45338</c:v>
                </c:pt>
                <c:pt idx="2969">
                  <c:v>45339</c:v>
                </c:pt>
                <c:pt idx="2970">
                  <c:v>45340</c:v>
                </c:pt>
                <c:pt idx="2971">
                  <c:v>45341</c:v>
                </c:pt>
                <c:pt idx="2972">
                  <c:v>45342</c:v>
                </c:pt>
                <c:pt idx="2973">
                  <c:v>45343</c:v>
                </c:pt>
                <c:pt idx="2974">
                  <c:v>45344</c:v>
                </c:pt>
                <c:pt idx="2975">
                  <c:v>45345</c:v>
                </c:pt>
                <c:pt idx="2976">
                  <c:v>45346</c:v>
                </c:pt>
                <c:pt idx="2977">
                  <c:v>45347</c:v>
                </c:pt>
                <c:pt idx="2978">
                  <c:v>45348</c:v>
                </c:pt>
                <c:pt idx="2979">
                  <c:v>45349</c:v>
                </c:pt>
                <c:pt idx="2980">
                  <c:v>45350</c:v>
                </c:pt>
                <c:pt idx="2981">
                  <c:v>45351</c:v>
                </c:pt>
                <c:pt idx="2982">
                  <c:v>45352</c:v>
                </c:pt>
                <c:pt idx="2983">
                  <c:v>45353</c:v>
                </c:pt>
                <c:pt idx="2984">
                  <c:v>45354</c:v>
                </c:pt>
                <c:pt idx="2985">
                  <c:v>45355</c:v>
                </c:pt>
                <c:pt idx="2986">
                  <c:v>45356</c:v>
                </c:pt>
                <c:pt idx="2987">
                  <c:v>45357</c:v>
                </c:pt>
                <c:pt idx="2988">
                  <c:v>45358</c:v>
                </c:pt>
                <c:pt idx="2989">
                  <c:v>45359</c:v>
                </c:pt>
                <c:pt idx="2990">
                  <c:v>45360</c:v>
                </c:pt>
                <c:pt idx="2991">
                  <c:v>45361</c:v>
                </c:pt>
                <c:pt idx="2992">
                  <c:v>45362</c:v>
                </c:pt>
                <c:pt idx="2993">
                  <c:v>45363</c:v>
                </c:pt>
                <c:pt idx="2994">
                  <c:v>45364</c:v>
                </c:pt>
                <c:pt idx="2995">
                  <c:v>45365</c:v>
                </c:pt>
                <c:pt idx="2996">
                  <c:v>45366</c:v>
                </c:pt>
                <c:pt idx="2997">
                  <c:v>45367</c:v>
                </c:pt>
                <c:pt idx="2998">
                  <c:v>45368</c:v>
                </c:pt>
                <c:pt idx="2999">
                  <c:v>45369</c:v>
                </c:pt>
                <c:pt idx="3000">
                  <c:v>45370</c:v>
                </c:pt>
                <c:pt idx="3001">
                  <c:v>45371</c:v>
                </c:pt>
                <c:pt idx="3002">
                  <c:v>45372</c:v>
                </c:pt>
                <c:pt idx="3003">
                  <c:v>45373</c:v>
                </c:pt>
                <c:pt idx="3004">
                  <c:v>45374</c:v>
                </c:pt>
                <c:pt idx="3005">
                  <c:v>45375</c:v>
                </c:pt>
                <c:pt idx="3006">
                  <c:v>45376</c:v>
                </c:pt>
                <c:pt idx="3007">
                  <c:v>45377</c:v>
                </c:pt>
                <c:pt idx="3008">
                  <c:v>45378</c:v>
                </c:pt>
                <c:pt idx="3009">
                  <c:v>45379</c:v>
                </c:pt>
                <c:pt idx="3010">
                  <c:v>45380</c:v>
                </c:pt>
                <c:pt idx="3011">
                  <c:v>45381</c:v>
                </c:pt>
                <c:pt idx="3012">
                  <c:v>45382</c:v>
                </c:pt>
                <c:pt idx="3013">
                  <c:v>45383</c:v>
                </c:pt>
                <c:pt idx="3014">
                  <c:v>45384</c:v>
                </c:pt>
                <c:pt idx="3015">
                  <c:v>45385</c:v>
                </c:pt>
                <c:pt idx="3016">
                  <c:v>45386</c:v>
                </c:pt>
                <c:pt idx="3017">
                  <c:v>45387</c:v>
                </c:pt>
                <c:pt idx="3018">
                  <c:v>45388</c:v>
                </c:pt>
                <c:pt idx="3019">
                  <c:v>45389</c:v>
                </c:pt>
                <c:pt idx="3020">
                  <c:v>45390</c:v>
                </c:pt>
                <c:pt idx="3021">
                  <c:v>45391</c:v>
                </c:pt>
                <c:pt idx="3022">
                  <c:v>45392</c:v>
                </c:pt>
                <c:pt idx="3023">
                  <c:v>45393</c:v>
                </c:pt>
                <c:pt idx="3024">
                  <c:v>45394</c:v>
                </c:pt>
                <c:pt idx="3025">
                  <c:v>45395</c:v>
                </c:pt>
                <c:pt idx="3026">
                  <c:v>45396</c:v>
                </c:pt>
                <c:pt idx="3027">
                  <c:v>45397</c:v>
                </c:pt>
                <c:pt idx="3028">
                  <c:v>45398</c:v>
                </c:pt>
                <c:pt idx="3029">
                  <c:v>45399</c:v>
                </c:pt>
                <c:pt idx="3030">
                  <c:v>45400</c:v>
                </c:pt>
                <c:pt idx="3031">
                  <c:v>45401</c:v>
                </c:pt>
                <c:pt idx="3032">
                  <c:v>45402</c:v>
                </c:pt>
                <c:pt idx="3033">
                  <c:v>45403</c:v>
                </c:pt>
                <c:pt idx="3034">
                  <c:v>45404</c:v>
                </c:pt>
                <c:pt idx="3035">
                  <c:v>45405</c:v>
                </c:pt>
                <c:pt idx="3036">
                  <c:v>45406</c:v>
                </c:pt>
                <c:pt idx="3037">
                  <c:v>45407</c:v>
                </c:pt>
                <c:pt idx="3038">
                  <c:v>45408</c:v>
                </c:pt>
                <c:pt idx="3039">
                  <c:v>45409</c:v>
                </c:pt>
                <c:pt idx="3040">
                  <c:v>45410</c:v>
                </c:pt>
                <c:pt idx="3041">
                  <c:v>45411</c:v>
                </c:pt>
                <c:pt idx="3042">
                  <c:v>45412</c:v>
                </c:pt>
                <c:pt idx="3043">
                  <c:v>45413</c:v>
                </c:pt>
                <c:pt idx="3044">
                  <c:v>45414</c:v>
                </c:pt>
                <c:pt idx="3045">
                  <c:v>45415</c:v>
                </c:pt>
                <c:pt idx="3046">
                  <c:v>45416</c:v>
                </c:pt>
                <c:pt idx="3047">
                  <c:v>45417</c:v>
                </c:pt>
                <c:pt idx="3048">
                  <c:v>45418</c:v>
                </c:pt>
                <c:pt idx="3049">
                  <c:v>45419</c:v>
                </c:pt>
                <c:pt idx="3050">
                  <c:v>45420</c:v>
                </c:pt>
                <c:pt idx="3051">
                  <c:v>45421</c:v>
                </c:pt>
                <c:pt idx="3052">
                  <c:v>45422</c:v>
                </c:pt>
                <c:pt idx="3053">
                  <c:v>45423</c:v>
                </c:pt>
                <c:pt idx="3054">
                  <c:v>45424</c:v>
                </c:pt>
                <c:pt idx="3055">
                  <c:v>45425</c:v>
                </c:pt>
                <c:pt idx="3056">
                  <c:v>45426</c:v>
                </c:pt>
                <c:pt idx="3057">
                  <c:v>45427</c:v>
                </c:pt>
                <c:pt idx="3058">
                  <c:v>45428</c:v>
                </c:pt>
                <c:pt idx="3059">
                  <c:v>45429</c:v>
                </c:pt>
                <c:pt idx="3060">
                  <c:v>45430</c:v>
                </c:pt>
                <c:pt idx="3061">
                  <c:v>45431</c:v>
                </c:pt>
                <c:pt idx="3062">
                  <c:v>45432</c:v>
                </c:pt>
                <c:pt idx="3063">
                  <c:v>45433</c:v>
                </c:pt>
                <c:pt idx="3064">
                  <c:v>45434</c:v>
                </c:pt>
                <c:pt idx="3065">
                  <c:v>45435</c:v>
                </c:pt>
                <c:pt idx="3066">
                  <c:v>45436</c:v>
                </c:pt>
                <c:pt idx="3067">
                  <c:v>45437</c:v>
                </c:pt>
                <c:pt idx="3068">
                  <c:v>45438</c:v>
                </c:pt>
                <c:pt idx="3069">
                  <c:v>45439</c:v>
                </c:pt>
                <c:pt idx="3070">
                  <c:v>45440</c:v>
                </c:pt>
                <c:pt idx="3071">
                  <c:v>45441</c:v>
                </c:pt>
                <c:pt idx="3072">
                  <c:v>45442</c:v>
                </c:pt>
                <c:pt idx="3073">
                  <c:v>45443</c:v>
                </c:pt>
                <c:pt idx="3074">
                  <c:v>45444</c:v>
                </c:pt>
                <c:pt idx="3075">
                  <c:v>45445</c:v>
                </c:pt>
                <c:pt idx="3076">
                  <c:v>45446</c:v>
                </c:pt>
                <c:pt idx="3077">
                  <c:v>45447</c:v>
                </c:pt>
                <c:pt idx="3078">
                  <c:v>45448</c:v>
                </c:pt>
                <c:pt idx="3079">
                  <c:v>45449</c:v>
                </c:pt>
                <c:pt idx="3080">
                  <c:v>45450</c:v>
                </c:pt>
                <c:pt idx="3081">
                  <c:v>45451</c:v>
                </c:pt>
                <c:pt idx="3082">
                  <c:v>45452</c:v>
                </c:pt>
                <c:pt idx="3083">
                  <c:v>45453</c:v>
                </c:pt>
                <c:pt idx="3084">
                  <c:v>45454</c:v>
                </c:pt>
                <c:pt idx="3085">
                  <c:v>45455</c:v>
                </c:pt>
                <c:pt idx="3086">
                  <c:v>45456</c:v>
                </c:pt>
                <c:pt idx="3087">
                  <c:v>45457</c:v>
                </c:pt>
                <c:pt idx="3088">
                  <c:v>45458</c:v>
                </c:pt>
                <c:pt idx="3089">
                  <c:v>45459</c:v>
                </c:pt>
                <c:pt idx="3090">
                  <c:v>45460</c:v>
                </c:pt>
                <c:pt idx="3091">
                  <c:v>45461</c:v>
                </c:pt>
                <c:pt idx="3092">
                  <c:v>45462</c:v>
                </c:pt>
                <c:pt idx="3093">
                  <c:v>45463</c:v>
                </c:pt>
                <c:pt idx="3094">
                  <c:v>45464</c:v>
                </c:pt>
                <c:pt idx="3095">
                  <c:v>45465</c:v>
                </c:pt>
                <c:pt idx="3096">
                  <c:v>45466</c:v>
                </c:pt>
                <c:pt idx="3097">
                  <c:v>45467</c:v>
                </c:pt>
                <c:pt idx="3098">
                  <c:v>45468</c:v>
                </c:pt>
                <c:pt idx="3099">
                  <c:v>45469</c:v>
                </c:pt>
                <c:pt idx="3100">
                  <c:v>45470</c:v>
                </c:pt>
                <c:pt idx="3101">
                  <c:v>45471</c:v>
                </c:pt>
                <c:pt idx="3102">
                  <c:v>45472</c:v>
                </c:pt>
                <c:pt idx="3103">
                  <c:v>45473</c:v>
                </c:pt>
                <c:pt idx="3104">
                  <c:v>45474</c:v>
                </c:pt>
                <c:pt idx="3105">
                  <c:v>45475</c:v>
                </c:pt>
                <c:pt idx="3106">
                  <c:v>45476</c:v>
                </c:pt>
                <c:pt idx="3107">
                  <c:v>45477</c:v>
                </c:pt>
                <c:pt idx="3108">
                  <c:v>45478</c:v>
                </c:pt>
                <c:pt idx="3109">
                  <c:v>45479</c:v>
                </c:pt>
                <c:pt idx="3110">
                  <c:v>45480</c:v>
                </c:pt>
                <c:pt idx="3111">
                  <c:v>45481</c:v>
                </c:pt>
                <c:pt idx="3112">
                  <c:v>45482</c:v>
                </c:pt>
                <c:pt idx="3113">
                  <c:v>45483</c:v>
                </c:pt>
                <c:pt idx="3114">
                  <c:v>45484</c:v>
                </c:pt>
                <c:pt idx="3115">
                  <c:v>45485</c:v>
                </c:pt>
                <c:pt idx="3116">
                  <c:v>45486</c:v>
                </c:pt>
                <c:pt idx="3117">
                  <c:v>45487</c:v>
                </c:pt>
                <c:pt idx="3118">
                  <c:v>45488</c:v>
                </c:pt>
                <c:pt idx="3119">
                  <c:v>45489</c:v>
                </c:pt>
                <c:pt idx="3120">
                  <c:v>45490</c:v>
                </c:pt>
                <c:pt idx="3121">
                  <c:v>45491</c:v>
                </c:pt>
                <c:pt idx="3122">
                  <c:v>45492</c:v>
                </c:pt>
                <c:pt idx="3123">
                  <c:v>45493</c:v>
                </c:pt>
                <c:pt idx="3124">
                  <c:v>45494</c:v>
                </c:pt>
                <c:pt idx="3125">
                  <c:v>45495</c:v>
                </c:pt>
                <c:pt idx="3126">
                  <c:v>45496</c:v>
                </c:pt>
                <c:pt idx="3127">
                  <c:v>45497</c:v>
                </c:pt>
                <c:pt idx="3128">
                  <c:v>45498</c:v>
                </c:pt>
                <c:pt idx="3129">
                  <c:v>45499</c:v>
                </c:pt>
                <c:pt idx="3130">
                  <c:v>45500</c:v>
                </c:pt>
                <c:pt idx="3131">
                  <c:v>45501</c:v>
                </c:pt>
                <c:pt idx="3132">
                  <c:v>45502</c:v>
                </c:pt>
                <c:pt idx="3133">
                  <c:v>45503</c:v>
                </c:pt>
                <c:pt idx="3134">
                  <c:v>45504</c:v>
                </c:pt>
                <c:pt idx="3135">
                  <c:v>45505</c:v>
                </c:pt>
                <c:pt idx="3136">
                  <c:v>45506</c:v>
                </c:pt>
                <c:pt idx="3137">
                  <c:v>45507</c:v>
                </c:pt>
                <c:pt idx="3138">
                  <c:v>45508</c:v>
                </c:pt>
                <c:pt idx="3139">
                  <c:v>45509</c:v>
                </c:pt>
                <c:pt idx="3140">
                  <c:v>45510</c:v>
                </c:pt>
                <c:pt idx="3141">
                  <c:v>45511</c:v>
                </c:pt>
                <c:pt idx="3142">
                  <c:v>45512</c:v>
                </c:pt>
                <c:pt idx="3143">
                  <c:v>45513</c:v>
                </c:pt>
                <c:pt idx="3144">
                  <c:v>45514</c:v>
                </c:pt>
                <c:pt idx="3145">
                  <c:v>45515</c:v>
                </c:pt>
                <c:pt idx="3146">
                  <c:v>45516</c:v>
                </c:pt>
                <c:pt idx="3147">
                  <c:v>45517</c:v>
                </c:pt>
                <c:pt idx="3148">
                  <c:v>45518</c:v>
                </c:pt>
                <c:pt idx="3149">
                  <c:v>45519</c:v>
                </c:pt>
                <c:pt idx="3150">
                  <c:v>45520</c:v>
                </c:pt>
                <c:pt idx="3151">
                  <c:v>45521</c:v>
                </c:pt>
                <c:pt idx="3152">
                  <c:v>45522</c:v>
                </c:pt>
                <c:pt idx="3153">
                  <c:v>45523</c:v>
                </c:pt>
                <c:pt idx="3154">
                  <c:v>45524</c:v>
                </c:pt>
                <c:pt idx="3155">
                  <c:v>45525</c:v>
                </c:pt>
                <c:pt idx="3156">
                  <c:v>45526</c:v>
                </c:pt>
                <c:pt idx="3157">
                  <c:v>45527</c:v>
                </c:pt>
                <c:pt idx="3158">
                  <c:v>45528</c:v>
                </c:pt>
                <c:pt idx="3159">
                  <c:v>45529</c:v>
                </c:pt>
                <c:pt idx="3160">
                  <c:v>45530</c:v>
                </c:pt>
                <c:pt idx="3161">
                  <c:v>45531</c:v>
                </c:pt>
                <c:pt idx="3162">
                  <c:v>45532</c:v>
                </c:pt>
                <c:pt idx="3163">
                  <c:v>45533</c:v>
                </c:pt>
                <c:pt idx="3164">
                  <c:v>45534</c:v>
                </c:pt>
                <c:pt idx="3165">
                  <c:v>45535</c:v>
                </c:pt>
                <c:pt idx="3166">
                  <c:v>45536</c:v>
                </c:pt>
                <c:pt idx="3167">
                  <c:v>45537</c:v>
                </c:pt>
                <c:pt idx="3168">
                  <c:v>45538</c:v>
                </c:pt>
                <c:pt idx="3169">
                  <c:v>45539</c:v>
                </c:pt>
                <c:pt idx="3170">
                  <c:v>45540</c:v>
                </c:pt>
                <c:pt idx="3171">
                  <c:v>45541</c:v>
                </c:pt>
                <c:pt idx="3172">
                  <c:v>45542</c:v>
                </c:pt>
                <c:pt idx="3173">
                  <c:v>45543</c:v>
                </c:pt>
                <c:pt idx="3174">
                  <c:v>45544</c:v>
                </c:pt>
                <c:pt idx="3175">
                  <c:v>45545</c:v>
                </c:pt>
                <c:pt idx="3176">
                  <c:v>45546</c:v>
                </c:pt>
                <c:pt idx="3177">
                  <c:v>45547</c:v>
                </c:pt>
                <c:pt idx="3178">
                  <c:v>45548</c:v>
                </c:pt>
                <c:pt idx="3179">
                  <c:v>45549</c:v>
                </c:pt>
                <c:pt idx="3180">
                  <c:v>45550</c:v>
                </c:pt>
                <c:pt idx="3181">
                  <c:v>45551</c:v>
                </c:pt>
                <c:pt idx="3182">
                  <c:v>45552</c:v>
                </c:pt>
                <c:pt idx="3183">
                  <c:v>45553</c:v>
                </c:pt>
                <c:pt idx="3184">
                  <c:v>45554</c:v>
                </c:pt>
                <c:pt idx="3185">
                  <c:v>45555</c:v>
                </c:pt>
                <c:pt idx="3186">
                  <c:v>45556</c:v>
                </c:pt>
                <c:pt idx="3187">
                  <c:v>45557</c:v>
                </c:pt>
                <c:pt idx="3188">
                  <c:v>45558</c:v>
                </c:pt>
                <c:pt idx="3189">
                  <c:v>45559</c:v>
                </c:pt>
                <c:pt idx="3190">
                  <c:v>45560</c:v>
                </c:pt>
                <c:pt idx="3191">
                  <c:v>45561</c:v>
                </c:pt>
                <c:pt idx="3192">
                  <c:v>45562</c:v>
                </c:pt>
                <c:pt idx="3193">
                  <c:v>45563</c:v>
                </c:pt>
                <c:pt idx="3194">
                  <c:v>45564</c:v>
                </c:pt>
                <c:pt idx="3195">
                  <c:v>45565</c:v>
                </c:pt>
                <c:pt idx="3196">
                  <c:v>45566</c:v>
                </c:pt>
                <c:pt idx="3197">
                  <c:v>45567</c:v>
                </c:pt>
                <c:pt idx="3198">
                  <c:v>45568</c:v>
                </c:pt>
                <c:pt idx="3199">
                  <c:v>45569</c:v>
                </c:pt>
                <c:pt idx="3200">
                  <c:v>45570</c:v>
                </c:pt>
                <c:pt idx="3201">
                  <c:v>45571</c:v>
                </c:pt>
                <c:pt idx="3202">
                  <c:v>45572</c:v>
                </c:pt>
                <c:pt idx="3203">
                  <c:v>45573</c:v>
                </c:pt>
                <c:pt idx="3204">
                  <c:v>45574</c:v>
                </c:pt>
                <c:pt idx="3205">
                  <c:v>45575</c:v>
                </c:pt>
                <c:pt idx="3206">
                  <c:v>45576</c:v>
                </c:pt>
                <c:pt idx="3207">
                  <c:v>45577</c:v>
                </c:pt>
                <c:pt idx="3208">
                  <c:v>45578</c:v>
                </c:pt>
                <c:pt idx="3209">
                  <c:v>45579</c:v>
                </c:pt>
                <c:pt idx="3210">
                  <c:v>45580</c:v>
                </c:pt>
                <c:pt idx="3211">
                  <c:v>45581</c:v>
                </c:pt>
                <c:pt idx="3212">
                  <c:v>45582</c:v>
                </c:pt>
                <c:pt idx="3213">
                  <c:v>45583</c:v>
                </c:pt>
                <c:pt idx="3214">
                  <c:v>45584</c:v>
                </c:pt>
                <c:pt idx="3215">
                  <c:v>45585</c:v>
                </c:pt>
                <c:pt idx="3216">
                  <c:v>45586</c:v>
                </c:pt>
                <c:pt idx="3217">
                  <c:v>45587</c:v>
                </c:pt>
                <c:pt idx="3218">
                  <c:v>45588</c:v>
                </c:pt>
                <c:pt idx="3219">
                  <c:v>45589</c:v>
                </c:pt>
                <c:pt idx="3220">
                  <c:v>45590</c:v>
                </c:pt>
                <c:pt idx="3221">
                  <c:v>45591</c:v>
                </c:pt>
                <c:pt idx="3222">
                  <c:v>45592</c:v>
                </c:pt>
                <c:pt idx="3223">
                  <c:v>45593</c:v>
                </c:pt>
                <c:pt idx="3224">
                  <c:v>45594</c:v>
                </c:pt>
                <c:pt idx="3225">
                  <c:v>45595</c:v>
                </c:pt>
                <c:pt idx="3226">
                  <c:v>45596</c:v>
                </c:pt>
                <c:pt idx="3227">
                  <c:v>45597</c:v>
                </c:pt>
                <c:pt idx="3228">
                  <c:v>45598</c:v>
                </c:pt>
                <c:pt idx="3229">
                  <c:v>45599</c:v>
                </c:pt>
                <c:pt idx="3230">
                  <c:v>45600</c:v>
                </c:pt>
                <c:pt idx="3231">
                  <c:v>45601</c:v>
                </c:pt>
                <c:pt idx="3232">
                  <c:v>45602</c:v>
                </c:pt>
                <c:pt idx="3233">
                  <c:v>45603</c:v>
                </c:pt>
                <c:pt idx="3234">
                  <c:v>45604</c:v>
                </c:pt>
                <c:pt idx="3235">
                  <c:v>45605</c:v>
                </c:pt>
                <c:pt idx="3236">
                  <c:v>45606</c:v>
                </c:pt>
                <c:pt idx="3237">
                  <c:v>45607</c:v>
                </c:pt>
                <c:pt idx="3238">
                  <c:v>45608</c:v>
                </c:pt>
                <c:pt idx="3239">
                  <c:v>45609</c:v>
                </c:pt>
                <c:pt idx="3240">
                  <c:v>45610</c:v>
                </c:pt>
                <c:pt idx="3241">
                  <c:v>45611</c:v>
                </c:pt>
                <c:pt idx="3242">
                  <c:v>45612</c:v>
                </c:pt>
                <c:pt idx="3243">
                  <c:v>45613</c:v>
                </c:pt>
                <c:pt idx="3244">
                  <c:v>45614</c:v>
                </c:pt>
                <c:pt idx="3245">
                  <c:v>45615</c:v>
                </c:pt>
                <c:pt idx="3246">
                  <c:v>45616</c:v>
                </c:pt>
                <c:pt idx="3247">
                  <c:v>45617</c:v>
                </c:pt>
                <c:pt idx="3248">
                  <c:v>45618</c:v>
                </c:pt>
                <c:pt idx="3249">
                  <c:v>45619</c:v>
                </c:pt>
                <c:pt idx="3250">
                  <c:v>45620</c:v>
                </c:pt>
                <c:pt idx="3251">
                  <c:v>45621</c:v>
                </c:pt>
                <c:pt idx="3252">
                  <c:v>45622</c:v>
                </c:pt>
                <c:pt idx="3253">
                  <c:v>45623</c:v>
                </c:pt>
                <c:pt idx="3254">
                  <c:v>45624</c:v>
                </c:pt>
                <c:pt idx="3255">
                  <c:v>45625</c:v>
                </c:pt>
                <c:pt idx="3256">
                  <c:v>45626</c:v>
                </c:pt>
                <c:pt idx="3257">
                  <c:v>45627</c:v>
                </c:pt>
                <c:pt idx="3258">
                  <c:v>45628</c:v>
                </c:pt>
                <c:pt idx="3259">
                  <c:v>45629</c:v>
                </c:pt>
                <c:pt idx="3260">
                  <c:v>45630</c:v>
                </c:pt>
                <c:pt idx="3261">
                  <c:v>45631</c:v>
                </c:pt>
                <c:pt idx="3262">
                  <c:v>45632</c:v>
                </c:pt>
                <c:pt idx="3263">
                  <c:v>45633</c:v>
                </c:pt>
                <c:pt idx="3264">
                  <c:v>45634</c:v>
                </c:pt>
                <c:pt idx="3265">
                  <c:v>45635</c:v>
                </c:pt>
                <c:pt idx="3266">
                  <c:v>45636</c:v>
                </c:pt>
                <c:pt idx="3267">
                  <c:v>45637</c:v>
                </c:pt>
                <c:pt idx="3268">
                  <c:v>45638</c:v>
                </c:pt>
                <c:pt idx="3269">
                  <c:v>45639</c:v>
                </c:pt>
                <c:pt idx="3270">
                  <c:v>45640</c:v>
                </c:pt>
                <c:pt idx="3271">
                  <c:v>45641</c:v>
                </c:pt>
                <c:pt idx="3272">
                  <c:v>45642</c:v>
                </c:pt>
                <c:pt idx="3273">
                  <c:v>45643</c:v>
                </c:pt>
                <c:pt idx="3274">
                  <c:v>45644</c:v>
                </c:pt>
                <c:pt idx="3275">
                  <c:v>45645</c:v>
                </c:pt>
                <c:pt idx="3276">
                  <c:v>45646</c:v>
                </c:pt>
                <c:pt idx="3277">
                  <c:v>45647</c:v>
                </c:pt>
                <c:pt idx="3278">
                  <c:v>45648</c:v>
                </c:pt>
                <c:pt idx="3279">
                  <c:v>45649</c:v>
                </c:pt>
                <c:pt idx="3280">
                  <c:v>45650</c:v>
                </c:pt>
                <c:pt idx="3281">
                  <c:v>45651</c:v>
                </c:pt>
                <c:pt idx="3282">
                  <c:v>45652</c:v>
                </c:pt>
                <c:pt idx="3283">
                  <c:v>45653</c:v>
                </c:pt>
                <c:pt idx="3284">
                  <c:v>45654</c:v>
                </c:pt>
                <c:pt idx="3285">
                  <c:v>45655</c:v>
                </c:pt>
                <c:pt idx="3286">
                  <c:v>45656</c:v>
                </c:pt>
                <c:pt idx="3287">
                  <c:v>45657</c:v>
                </c:pt>
                <c:pt idx="3288">
                  <c:v>45658</c:v>
                </c:pt>
                <c:pt idx="3289">
                  <c:v>45659</c:v>
                </c:pt>
                <c:pt idx="3290">
                  <c:v>45660</c:v>
                </c:pt>
                <c:pt idx="3291">
                  <c:v>45661</c:v>
                </c:pt>
                <c:pt idx="3292">
                  <c:v>45662</c:v>
                </c:pt>
                <c:pt idx="3293">
                  <c:v>45663</c:v>
                </c:pt>
                <c:pt idx="3294">
                  <c:v>45664</c:v>
                </c:pt>
                <c:pt idx="3295">
                  <c:v>45665</c:v>
                </c:pt>
                <c:pt idx="3296">
                  <c:v>45666</c:v>
                </c:pt>
                <c:pt idx="3297">
                  <c:v>45667</c:v>
                </c:pt>
                <c:pt idx="3298">
                  <c:v>45668</c:v>
                </c:pt>
                <c:pt idx="3299">
                  <c:v>45669</c:v>
                </c:pt>
                <c:pt idx="3300">
                  <c:v>45670</c:v>
                </c:pt>
                <c:pt idx="3301">
                  <c:v>45671</c:v>
                </c:pt>
                <c:pt idx="3302">
                  <c:v>45672</c:v>
                </c:pt>
                <c:pt idx="3303">
                  <c:v>45673</c:v>
                </c:pt>
                <c:pt idx="3304">
                  <c:v>45674</c:v>
                </c:pt>
                <c:pt idx="3305">
                  <c:v>45675</c:v>
                </c:pt>
                <c:pt idx="3306">
                  <c:v>45676</c:v>
                </c:pt>
                <c:pt idx="3307">
                  <c:v>45677</c:v>
                </c:pt>
                <c:pt idx="3308">
                  <c:v>45678</c:v>
                </c:pt>
                <c:pt idx="3309">
                  <c:v>45679</c:v>
                </c:pt>
                <c:pt idx="3310">
                  <c:v>45680</c:v>
                </c:pt>
                <c:pt idx="3311">
                  <c:v>45681</c:v>
                </c:pt>
                <c:pt idx="3312">
                  <c:v>45682</c:v>
                </c:pt>
                <c:pt idx="3313">
                  <c:v>45683</c:v>
                </c:pt>
                <c:pt idx="3314">
                  <c:v>45684</c:v>
                </c:pt>
                <c:pt idx="3315">
                  <c:v>45685</c:v>
                </c:pt>
                <c:pt idx="3316">
                  <c:v>45686</c:v>
                </c:pt>
                <c:pt idx="3317">
                  <c:v>45687</c:v>
                </c:pt>
                <c:pt idx="3318">
                  <c:v>45688</c:v>
                </c:pt>
                <c:pt idx="3319">
                  <c:v>45689</c:v>
                </c:pt>
                <c:pt idx="3320">
                  <c:v>45690</c:v>
                </c:pt>
                <c:pt idx="3321">
                  <c:v>45691</c:v>
                </c:pt>
                <c:pt idx="3322">
                  <c:v>45692</c:v>
                </c:pt>
                <c:pt idx="3323">
                  <c:v>45693</c:v>
                </c:pt>
                <c:pt idx="3324">
                  <c:v>45694</c:v>
                </c:pt>
                <c:pt idx="3325">
                  <c:v>45695</c:v>
                </c:pt>
                <c:pt idx="3326">
                  <c:v>45696</c:v>
                </c:pt>
                <c:pt idx="3327">
                  <c:v>45697</c:v>
                </c:pt>
                <c:pt idx="3328">
                  <c:v>45698</c:v>
                </c:pt>
                <c:pt idx="3329">
                  <c:v>45699</c:v>
                </c:pt>
                <c:pt idx="3330">
                  <c:v>45700</c:v>
                </c:pt>
                <c:pt idx="3331">
                  <c:v>45701</c:v>
                </c:pt>
                <c:pt idx="3332">
                  <c:v>45702</c:v>
                </c:pt>
                <c:pt idx="3333">
                  <c:v>45703</c:v>
                </c:pt>
                <c:pt idx="3334">
                  <c:v>45704</c:v>
                </c:pt>
                <c:pt idx="3335">
                  <c:v>45705</c:v>
                </c:pt>
                <c:pt idx="3336">
                  <c:v>45706</c:v>
                </c:pt>
                <c:pt idx="3337">
                  <c:v>45707</c:v>
                </c:pt>
                <c:pt idx="3338">
                  <c:v>45708</c:v>
                </c:pt>
                <c:pt idx="3339">
                  <c:v>45709</c:v>
                </c:pt>
                <c:pt idx="3340">
                  <c:v>45710</c:v>
                </c:pt>
                <c:pt idx="3341">
                  <c:v>45711</c:v>
                </c:pt>
                <c:pt idx="3342">
                  <c:v>45712</c:v>
                </c:pt>
                <c:pt idx="3343">
                  <c:v>45713</c:v>
                </c:pt>
                <c:pt idx="3344">
                  <c:v>45714</c:v>
                </c:pt>
                <c:pt idx="3345">
                  <c:v>45715</c:v>
                </c:pt>
                <c:pt idx="3346">
                  <c:v>45716</c:v>
                </c:pt>
                <c:pt idx="3347">
                  <c:v>45717</c:v>
                </c:pt>
                <c:pt idx="3348">
                  <c:v>45718</c:v>
                </c:pt>
                <c:pt idx="3349">
                  <c:v>45719</c:v>
                </c:pt>
                <c:pt idx="3350">
                  <c:v>45720</c:v>
                </c:pt>
                <c:pt idx="3351">
                  <c:v>45721</c:v>
                </c:pt>
                <c:pt idx="3352">
                  <c:v>45722</c:v>
                </c:pt>
                <c:pt idx="3353">
                  <c:v>45723</c:v>
                </c:pt>
                <c:pt idx="3354">
                  <c:v>45724</c:v>
                </c:pt>
                <c:pt idx="3355">
                  <c:v>45725</c:v>
                </c:pt>
                <c:pt idx="3356">
                  <c:v>45726</c:v>
                </c:pt>
                <c:pt idx="3357">
                  <c:v>45727</c:v>
                </c:pt>
                <c:pt idx="3358">
                  <c:v>45728</c:v>
                </c:pt>
                <c:pt idx="3359">
                  <c:v>45729</c:v>
                </c:pt>
                <c:pt idx="3360">
                  <c:v>45730</c:v>
                </c:pt>
                <c:pt idx="3361">
                  <c:v>45731</c:v>
                </c:pt>
                <c:pt idx="3362">
                  <c:v>45732</c:v>
                </c:pt>
                <c:pt idx="3363">
                  <c:v>45733</c:v>
                </c:pt>
                <c:pt idx="3364">
                  <c:v>45734</c:v>
                </c:pt>
                <c:pt idx="3365">
                  <c:v>45735</c:v>
                </c:pt>
                <c:pt idx="3366">
                  <c:v>45736</c:v>
                </c:pt>
                <c:pt idx="3367">
                  <c:v>45737</c:v>
                </c:pt>
                <c:pt idx="3368">
                  <c:v>45738</c:v>
                </c:pt>
                <c:pt idx="3369">
                  <c:v>45739</c:v>
                </c:pt>
                <c:pt idx="3370">
                  <c:v>45740</c:v>
                </c:pt>
                <c:pt idx="3371">
                  <c:v>45741</c:v>
                </c:pt>
                <c:pt idx="3372">
                  <c:v>45742</c:v>
                </c:pt>
                <c:pt idx="3373">
                  <c:v>45743</c:v>
                </c:pt>
                <c:pt idx="3374">
                  <c:v>45744</c:v>
                </c:pt>
                <c:pt idx="3375">
                  <c:v>45745</c:v>
                </c:pt>
                <c:pt idx="3376">
                  <c:v>45746</c:v>
                </c:pt>
                <c:pt idx="3377">
                  <c:v>45747</c:v>
                </c:pt>
                <c:pt idx="3378">
                  <c:v>45748</c:v>
                </c:pt>
                <c:pt idx="3379">
                  <c:v>45749</c:v>
                </c:pt>
                <c:pt idx="3380">
                  <c:v>45750</c:v>
                </c:pt>
                <c:pt idx="3381">
                  <c:v>45751</c:v>
                </c:pt>
                <c:pt idx="3382">
                  <c:v>45752</c:v>
                </c:pt>
                <c:pt idx="3383">
                  <c:v>45753</c:v>
                </c:pt>
                <c:pt idx="3384">
                  <c:v>45754</c:v>
                </c:pt>
                <c:pt idx="3385">
                  <c:v>45755</c:v>
                </c:pt>
                <c:pt idx="3386">
                  <c:v>45756</c:v>
                </c:pt>
                <c:pt idx="3387">
                  <c:v>45757</c:v>
                </c:pt>
                <c:pt idx="3388">
                  <c:v>45758</c:v>
                </c:pt>
                <c:pt idx="3389">
                  <c:v>45759</c:v>
                </c:pt>
                <c:pt idx="3390">
                  <c:v>45760</c:v>
                </c:pt>
                <c:pt idx="3391">
                  <c:v>45761</c:v>
                </c:pt>
                <c:pt idx="3392">
                  <c:v>45762</c:v>
                </c:pt>
                <c:pt idx="3393">
                  <c:v>45763</c:v>
                </c:pt>
                <c:pt idx="3394">
                  <c:v>45764</c:v>
                </c:pt>
                <c:pt idx="3395">
                  <c:v>45765</c:v>
                </c:pt>
                <c:pt idx="3396">
                  <c:v>45766</c:v>
                </c:pt>
                <c:pt idx="3397">
                  <c:v>45767</c:v>
                </c:pt>
                <c:pt idx="3398">
                  <c:v>45768</c:v>
                </c:pt>
                <c:pt idx="3399">
                  <c:v>45769</c:v>
                </c:pt>
                <c:pt idx="3400">
                  <c:v>45770</c:v>
                </c:pt>
                <c:pt idx="3401">
                  <c:v>45771</c:v>
                </c:pt>
                <c:pt idx="3402">
                  <c:v>45772</c:v>
                </c:pt>
                <c:pt idx="3403">
                  <c:v>45773</c:v>
                </c:pt>
                <c:pt idx="3404">
                  <c:v>45774</c:v>
                </c:pt>
                <c:pt idx="3405">
                  <c:v>45775</c:v>
                </c:pt>
                <c:pt idx="3406">
                  <c:v>45776</c:v>
                </c:pt>
                <c:pt idx="3407">
                  <c:v>45777</c:v>
                </c:pt>
                <c:pt idx="3408">
                  <c:v>45778</c:v>
                </c:pt>
                <c:pt idx="3409">
                  <c:v>45779</c:v>
                </c:pt>
                <c:pt idx="3410">
                  <c:v>45780</c:v>
                </c:pt>
                <c:pt idx="3411">
                  <c:v>45781</c:v>
                </c:pt>
                <c:pt idx="3412">
                  <c:v>45782</c:v>
                </c:pt>
                <c:pt idx="3413">
                  <c:v>45783</c:v>
                </c:pt>
                <c:pt idx="3414">
                  <c:v>45784</c:v>
                </c:pt>
                <c:pt idx="3415">
                  <c:v>45785</c:v>
                </c:pt>
                <c:pt idx="3416">
                  <c:v>45786</c:v>
                </c:pt>
                <c:pt idx="3417">
                  <c:v>45787</c:v>
                </c:pt>
                <c:pt idx="3418">
                  <c:v>45788</c:v>
                </c:pt>
                <c:pt idx="3419">
                  <c:v>45789</c:v>
                </c:pt>
                <c:pt idx="3420">
                  <c:v>45790</c:v>
                </c:pt>
                <c:pt idx="3421">
                  <c:v>45791</c:v>
                </c:pt>
                <c:pt idx="3422">
                  <c:v>45792</c:v>
                </c:pt>
                <c:pt idx="3423">
                  <c:v>45793</c:v>
                </c:pt>
                <c:pt idx="3424">
                  <c:v>45794</c:v>
                </c:pt>
                <c:pt idx="3425">
                  <c:v>45795</c:v>
                </c:pt>
                <c:pt idx="3426">
                  <c:v>45796</c:v>
                </c:pt>
                <c:pt idx="3427">
                  <c:v>45797</c:v>
                </c:pt>
                <c:pt idx="3428">
                  <c:v>45798</c:v>
                </c:pt>
                <c:pt idx="3429">
                  <c:v>45799</c:v>
                </c:pt>
                <c:pt idx="3430">
                  <c:v>45800</c:v>
                </c:pt>
                <c:pt idx="3431">
                  <c:v>45801</c:v>
                </c:pt>
                <c:pt idx="3432">
                  <c:v>45802</c:v>
                </c:pt>
                <c:pt idx="3433">
                  <c:v>45803</c:v>
                </c:pt>
                <c:pt idx="3434">
                  <c:v>45804</c:v>
                </c:pt>
                <c:pt idx="3435">
                  <c:v>45805</c:v>
                </c:pt>
                <c:pt idx="3436">
                  <c:v>45806</c:v>
                </c:pt>
                <c:pt idx="3437">
                  <c:v>45807</c:v>
                </c:pt>
                <c:pt idx="3438">
                  <c:v>45808</c:v>
                </c:pt>
                <c:pt idx="3439">
                  <c:v>45809</c:v>
                </c:pt>
                <c:pt idx="3440">
                  <c:v>45810</c:v>
                </c:pt>
                <c:pt idx="3441">
                  <c:v>45811</c:v>
                </c:pt>
                <c:pt idx="3442">
                  <c:v>45812</c:v>
                </c:pt>
                <c:pt idx="3443">
                  <c:v>45813</c:v>
                </c:pt>
                <c:pt idx="3444">
                  <c:v>45814</c:v>
                </c:pt>
                <c:pt idx="3445">
                  <c:v>45815</c:v>
                </c:pt>
                <c:pt idx="3446">
                  <c:v>45816</c:v>
                </c:pt>
                <c:pt idx="3447">
                  <c:v>45817</c:v>
                </c:pt>
                <c:pt idx="3448">
                  <c:v>45818</c:v>
                </c:pt>
                <c:pt idx="3449">
                  <c:v>45819</c:v>
                </c:pt>
                <c:pt idx="3450">
                  <c:v>45820</c:v>
                </c:pt>
                <c:pt idx="3451">
                  <c:v>45821</c:v>
                </c:pt>
                <c:pt idx="3452">
                  <c:v>45822</c:v>
                </c:pt>
                <c:pt idx="3453">
                  <c:v>45823</c:v>
                </c:pt>
                <c:pt idx="3454">
                  <c:v>45824</c:v>
                </c:pt>
                <c:pt idx="3455">
                  <c:v>45825</c:v>
                </c:pt>
                <c:pt idx="3456">
                  <c:v>45826</c:v>
                </c:pt>
                <c:pt idx="3457">
                  <c:v>45827</c:v>
                </c:pt>
                <c:pt idx="3458">
                  <c:v>45828</c:v>
                </c:pt>
                <c:pt idx="3459">
                  <c:v>45829</c:v>
                </c:pt>
                <c:pt idx="3460">
                  <c:v>45830</c:v>
                </c:pt>
                <c:pt idx="3461">
                  <c:v>45831</c:v>
                </c:pt>
                <c:pt idx="3462">
                  <c:v>45832</c:v>
                </c:pt>
                <c:pt idx="3463">
                  <c:v>45833</c:v>
                </c:pt>
                <c:pt idx="3464">
                  <c:v>45834</c:v>
                </c:pt>
                <c:pt idx="3465">
                  <c:v>45835</c:v>
                </c:pt>
                <c:pt idx="3466">
                  <c:v>45836</c:v>
                </c:pt>
                <c:pt idx="3467">
                  <c:v>45837</c:v>
                </c:pt>
                <c:pt idx="3468">
                  <c:v>45838</c:v>
                </c:pt>
                <c:pt idx="3469">
                  <c:v>45839</c:v>
                </c:pt>
                <c:pt idx="3470">
                  <c:v>45840</c:v>
                </c:pt>
                <c:pt idx="3471">
                  <c:v>45841</c:v>
                </c:pt>
                <c:pt idx="3472">
                  <c:v>45842</c:v>
                </c:pt>
                <c:pt idx="3473">
                  <c:v>45843</c:v>
                </c:pt>
                <c:pt idx="3474">
                  <c:v>45844</c:v>
                </c:pt>
                <c:pt idx="3475">
                  <c:v>45845</c:v>
                </c:pt>
                <c:pt idx="3476">
                  <c:v>45846</c:v>
                </c:pt>
                <c:pt idx="3477">
                  <c:v>45847</c:v>
                </c:pt>
                <c:pt idx="3478">
                  <c:v>45848</c:v>
                </c:pt>
                <c:pt idx="3479">
                  <c:v>45849</c:v>
                </c:pt>
                <c:pt idx="3480">
                  <c:v>45850</c:v>
                </c:pt>
                <c:pt idx="3481">
                  <c:v>45851</c:v>
                </c:pt>
                <c:pt idx="3482">
                  <c:v>45852</c:v>
                </c:pt>
                <c:pt idx="3483">
                  <c:v>45853</c:v>
                </c:pt>
                <c:pt idx="3484">
                  <c:v>45854</c:v>
                </c:pt>
                <c:pt idx="3485">
                  <c:v>45855</c:v>
                </c:pt>
                <c:pt idx="3486">
                  <c:v>45856</c:v>
                </c:pt>
                <c:pt idx="3487">
                  <c:v>45857</c:v>
                </c:pt>
                <c:pt idx="3488">
                  <c:v>45858</c:v>
                </c:pt>
                <c:pt idx="3489">
                  <c:v>45859</c:v>
                </c:pt>
                <c:pt idx="3490">
                  <c:v>45860</c:v>
                </c:pt>
                <c:pt idx="3491">
                  <c:v>45861</c:v>
                </c:pt>
                <c:pt idx="3492">
                  <c:v>45862</c:v>
                </c:pt>
                <c:pt idx="3493">
                  <c:v>45863</c:v>
                </c:pt>
                <c:pt idx="3494">
                  <c:v>45864</c:v>
                </c:pt>
                <c:pt idx="3495">
                  <c:v>45865</c:v>
                </c:pt>
                <c:pt idx="3496">
                  <c:v>45866</c:v>
                </c:pt>
                <c:pt idx="3497">
                  <c:v>45867</c:v>
                </c:pt>
                <c:pt idx="3498">
                  <c:v>45868</c:v>
                </c:pt>
                <c:pt idx="3499">
                  <c:v>45869</c:v>
                </c:pt>
                <c:pt idx="3500">
                  <c:v>45870</c:v>
                </c:pt>
                <c:pt idx="3501">
                  <c:v>45871</c:v>
                </c:pt>
                <c:pt idx="3502">
                  <c:v>45872</c:v>
                </c:pt>
                <c:pt idx="3503">
                  <c:v>45873</c:v>
                </c:pt>
                <c:pt idx="3504">
                  <c:v>45874</c:v>
                </c:pt>
                <c:pt idx="3505">
                  <c:v>45875</c:v>
                </c:pt>
                <c:pt idx="3506">
                  <c:v>45876</c:v>
                </c:pt>
                <c:pt idx="3507">
                  <c:v>45877</c:v>
                </c:pt>
                <c:pt idx="3508">
                  <c:v>45878</c:v>
                </c:pt>
                <c:pt idx="3509">
                  <c:v>45879</c:v>
                </c:pt>
                <c:pt idx="3510">
                  <c:v>45880</c:v>
                </c:pt>
                <c:pt idx="3511">
                  <c:v>45881</c:v>
                </c:pt>
                <c:pt idx="3512">
                  <c:v>45882</c:v>
                </c:pt>
                <c:pt idx="3513">
                  <c:v>45883</c:v>
                </c:pt>
                <c:pt idx="3514">
                  <c:v>45884</c:v>
                </c:pt>
                <c:pt idx="3515">
                  <c:v>45885</c:v>
                </c:pt>
                <c:pt idx="3516">
                  <c:v>45886</c:v>
                </c:pt>
                <c:pt idx="3517">
                  <c:v>45887</c:v>
                </c:pt>
                <c:pt idx="3518">
                  <c:v>45888</c:v>
                </c:pt>
                <c:pt idx="3519">
                  <c:v>45889</c:v>
                </c:pt>
                <c:pt idx="3520">
                  <c:v>45890</c:v>
                </c:pt>
                <c:pt idx="3521">
                  <c:v>45891</c:v>
                </c:pt>
                <c:pt idx="3522">
                  <c:v>45892</c:v>
                </c:pt>
                <c:pt idx="3523">
                  <c:v>45893</c:v>
                </c:pt>
                <c:pt idx="3524">
                  <c:v>45894</c:v>
                </c:pt>
                <c:pt idx="3525">
                  <c:v>45895</c:v>
                </c:pt>
                <c:pt idx="3526">
                  <c:v>45896</c:v>
                </c:pt>
                <c:pt idx="3527">
                  <c:v>45897</c:v>
                </c:pt>
                <c:pt idx="3528">
                  <c:v>45898</c:v>
                </c:pt>
                <c:pt idx="3529">
                  <c:v>45899</c:v>
                </c:pt>
                <c:pt idx="3530">
                  <c:v>45900</c:v>
                </c:pt>
                <c:pt idx="3531">
                  <c:v>45901</c:v>
                </c:pt>
                <c:pt idx="3532">
                  <c:v>45902</c:v>
                </c:pt>
                <c:pt idx="3533">
                  <c:v>45903</c:v>
                </c:pt>
                <c:pt idx="3534">
                  <c:v>45904</c:v>
                </c:pt>
                <c:pt idx="3535">
                  <c:v>45905</c:v>
                </c:pt>
                <c:pt idx="3536">
                  <c:v>45906</c:v>
                </c:pt>
                <c:pt idx="3537">
                  <c:v>45907</c:v>
                </c:pt>
                <c:pt idx="3538">
                  <c:v>45908</c:v>
                </c:pt>
                <c:pt idx="3539">
                  <c:v>45909</c:v>
                </c:pt>
                <c:pt idx="3540">
                  <c:v>45910</c:v>
                </c:pt>
                <c:pt idx="3541">
                  <c:v>45911</c:v>
                </c:pt>
                <c:pt idx="3542">
                  <c:v>45912</c:v>
                </c:pt>
                <c:pt idx="3543">
                  <c:v>45913</c:v>
                </c:pt>
                <c:pt idx="3544">
                  <c:v>45914</c:v>
                </c:pt>
                <c:pt idx="3545">
                  <c:v>45915</c:v>
                </c:pt>
                <c:pt idx="3546">
                  <c:v>45916</c:v>
                </c:pt>
                <c:pt idx="3547">
                  <c:v>45917</c:v>
                </c:pt>
                <c:pt idx="3548">
                  <c:v>45918</c:v>
                </c:pt>
                <c:pt idx="3549">
                  <c:v>45919</c:v>
                </c:pt>
                <c:pt idx="3550">
                  <c:v>45920</c:v>
                </c:pt>
                <c:pt idx="3551">
                  <c:v>45921</c:v>
                </c:pt>
                <c:pt idx="3552">
                  <c:v>45922</c:v>
                </c:pt>
                <c:pt idx="3553">
                  <c:v>45923</c:v>
                </c:pt>
                <c:pt idx="3554">
                  <c:v>45924</c:v>
                </c:pt>
                <c:pt idx="3555">
                  <c:v>45925</c:v>
                </c:pt>
                <c:pt idx="3556">
                  <c:v>45926</c:v>
                </c:pt>
                <c:pt idx="3557">
                  <c:v>45927</c:v>
                </c:pt>
                <c:pt idx="3558">
                  <c:v>45928</c:v>
                </c:pt>
                <c:pt idx="3559">
                  <c:v>45929</c:v>
                </c:pt>
                <c:pt idx="3560">
                  <c:v>45930</c:v>
                </c:pt>
                <c:pt idx="3561">
                  <c:v>45931</c:v>
                </c:pt>
                <c:pt idx="3562">
                  <c:v>45932</c:v>
                </c:pt>
                <c:pt idx="3563">
                  <c:v>45933</c:v>
                </c:pt>
                <c:pt idx="3564">
                  <c:v>45934</c:v>
                </c:pt>
                <c:pt idx="3565">
                  <c:v>45935</c:v>
                </c:pt>
                <c:pt idx="3566">
                  <c:v>45936</c:v>
                </c:pt>
                <c:pt idx="3567">
                  <c:v>45937</c:v>
                </c:pt>
                <c:pt idx="3568">
                  <c:v>45938</c:v>
                </c:pt>
                <c:pt idx="3569">
                  <c:v>45939</c:v>
                </c:pt>
                <c:pt idx="3570">
                  <c:v>45940</c:v>
                </c:pt>
                <c:pt idx="3571">
                  <c:v>45941</c:v>
                </c:pt>
                <c:pt idx="3572">
                  <c:v>45942</c:v>
                </c:pt>
                <c:pt idx="3573">
                  <c:v>45943</c:v>
                </c:pt>
                <c:pt idx="3574">
                  <c:v>45944</c:v>
                </c:pt>
                <c:pt idx="3575">
                  <c:v>45945</c:v>
                </c:pt>
                <c:pt idx="3576">
                  <c:v>45946</c:v>
                </c:pt>
                <c:pt idx="3577">
                  <c:v>45947</c:v>
                </c:pt>
                <c:pt idx="3578">
                  <c:v>45948</c:v>
                </c:pt>
                <c:pt idx="3579">
                  <c:v>45949</c:v>
                </c:pt>
                <c:pt idx="3580">
                  <c:v>45950</c:v>
                </c:pt>
                <c:pt idx="3581">
                  <c:v>45951</c:v>
                </c:pt>
                <c:pt idx="3582">
                  <c:v>45952</c:v>
                </c:pt>
                <c:pt idx="3583">
                  <c:v>45953</c:v>
                </c:pt>
                <c:pt idx="3584">
                  <c:v>45954</c:v>
                </c:pt>
                <c:pt idx="3585">
                  <c:v>45955</c:v>
                </c:pt>
                <c:pt idx="3586">
                  <c:v>45956</c:v>
                </c:pt>
                <c:pt idx="3587">
                  <c:v>45957</c:v>
                </c:pt>
                <c:pt idx="3588">
                  <c:v>45958</c:v>
                </c:pt>
                <c:pt idx="3589">
                  <c:v>45959</c:v>
                </c:pt>
                <c:pt idx="3590">
                  <c:v>45960</c:v>
                </c:pt>
                <c:pt idx="3591">
                  <c:v>45961</c:v>
                </c:pt>
                <c:pt idx="3592">
                  <c:v>45962</c:v>
                </c:pt>
                <c:pt idx="3593">
                  <c:v>45963</c:v>
                </c:pt>
                <c:pt idx="3594">
                  <c:v>45964</c:v>
                </c:pt>
                <c:pt idx="3595">
                  <c:v>45965</c:v>
                </c:pt>
                <c:pt idx="3596">
                  <c:v>45966</c:v>
                </c:pt>
                <c:pt idx="3597">
                  <c:v>45967</c:v>
                </c:pt>
                <c:pt idx="3598">
                  <c:v>45968</c:v>
                </c:pt>
                <c:pt idx="3599">
                  <c:v>45969</c:v>
                </c:pt>
                <c:pt idx="3600">
                  <c:v>45970</c:v>
                </c:pt>
                <c:pt idx="3601">
                  <c:v>45971</c:v>
                </c:pt>
                <c:pt idx="3602">
                  <c:v>45972</c:v>
                </c:pt>
                <c:pt idx="3603">
                  <c:v>45973</c:v>
                </c:pt>
                <c:pt idx="3604">
                  <c:v>45974</c:v>
                </c:pt>
                <c:pt idx="3605">
                  <c:v>45975</c:v>
                </c:pt>
                <c:pt idx="3606">
                  <c:v>45976</c:v>
                </c:pt>
                <c:pt idx="3607">
                  <c:v>45977</c:v>
                </c:pt>
                <c:pt idx="3608">
                  <c:v>45978</c:v>
                </c:pt>
                <c:pt idx="3609">
                  <c:v>45979</c:v>
                </c:pt>
                <c:pt idx="3610">
                  <c:v>45980</c:v>
                </c:pt>
                <c:pt idx="3611">
                  <c:v>45981</c:v>
                </c:pt>
                <c:pt idx="3612">
                  <c:v>45982</c:v>
                </c:pt>
                <c:pt idx="3613">
                  <c:v>45983</c:v>
                </c:pt>
                <c:pt idx="3614">
                  <c:v>45984</c:v>
                </c:pt>
                <c:pt idx="3615">
                  <c:v>45985</c:v>
                </c:pt>
                <c:pt idx="3616">
                  <c:v>45986</c:v>
                </c:pt>
                <c:pt idx="3617">
                  <c:v>45987</c:v>
                </c:pt>
                <c:pt idx="3618">
                  <c:v>45988</c:v>
                </c:pt>
                <c:pt idx="3619">
                  <c:v>45989</c:v>
                </c:pt>
                <c:pt idx="3620">
                  <c:v>45990</c:v>
                </c:pt>
                <c:pt idx="3621">
                  <c:v>45991</c:v>
                </c:pt>
                <c:pt idx="3622">
                  <c:v>45992</c:v>
                </c:pt>
                <c:pt idx="3623">
                  <c:v>45993</c:v>
                </c:pt>
                <c:pt idx="3624">
                  <c:v>45994</c:v>
                </c:pt>
                <c:pt idx="3625">
                  <c:v>45995</c:v>
                </c:pt>
                <c:pt idx="3626">
                  <c:v>45996</c:v>
                </c:pt>
                <c:pt idx="3627">
                  <c:v>45997</c:v>
                </c:pt>
                <c:pt idx="3628">
                  <c:v>45998</c:v>
                </c:pt>
                <c:pt idx="3629">
                  <c:v>45999</c:v>
                </c:pt>
                <c:pt idx="3630">
                  <c:v>46000</c:v>
                </c:pt>
                <c:pt idx="3631">
                  <c:v>46001</c:v>
                </c:pt>
                <c:pt idx="3632">
                  <c:v>46002</c:v>
                </c:pt>
                <c:pt idx="3633">
                  <c:v>46003</c:v>
                </c:pt>
                <c:pt idx="3634">
                  <c:v>46004</c:v>
                </c:pt>
                <c:pt idx="3635">
                  <c:v>46005</c:v>
                </c:pt>
                <c:pt idx="3636">
                  <c:v>46006</c:v>
                </c:pt>
                <c:pt idx="3637">
                  <c:v>46007</c:v>
                </c:pt>
                <c:pt idx="3638">
                  <c:v>46008</c:v>
                </c:pt>
                <c:pt idx="3639">
                  <c:v>46009</c:v>
                </c:pt>
                <c:pt idx="3640">
                  <c:v>46010</c:v>
                </c:pt>
                <c:pt idx="3641">
                  <c:v>46011</c:v>
                </c:pt>
                <c:pt idx="3642">
                  <c:v>46012</c:v>
                </c:pt>
                <c:pt idx="3643">
                  <c:v>46013</c:v>
                </c:pt>
                <c:pt idx="3644">
                  <c:v>46014</c:v>
                </c:pt>
                <c:pt idx="3645">
                  <c:v>46015</c:v>
                </c:pt>
                <c:pt idx="3646">
                  <c:v>46016</c:v>
                </c:pt>
                <c:pt idx="3647">
                  <c:v>46017</c:v>
                </c:pt>
                <c:pt idx="3648">
                  <c:v>46018</c:v>
                </c:pt>
                <c:pt idx="3649">
                  <c:v>46019</c:v>
                </c:pt>
                <c:pt idx="3650">
                  <c:v>46020</c:v>
                </c:pt>
                <c:pt idx="3651">
                  <c:v>46021</c:v>
                </c:pt>
                <c:pt idx="3652">
                  <c:v>46022</c:v>
                </c:pt>
                <c:pt idx="3653">
                  <c:v>46023</c:v>
                </c:pt>
                <c:pt idx="3654">
                  <c:v>46024</c:v>
                </c:pt>
                <c:pt idx="3655">
                  <c:v>46025</c:v>
                </c:pt>
                <c:pt idx="3656">
                  <c:v>46026</c:v>
                </c:pt>
                <c:pt idx="3657">
                  <c:v>46027</c:v>
                </c:pt>
                <c:pt idx="3658">
                  <c:v>46028</c:v>
                </c:pt>
                <c:pt idx="3659">
                  <c:v>46029</c:v>
                </c:pt>
                <c:pt idx="3660">
                  <c:v>46030</c:v>
                </c:pt>
                <c:pt idx="3661">
                  <c:v>46031</c:v>
                </c:pt>
                <c:pt idx="3662">
                  <c:v>46032</c:v>
                </c:pt>
                <c:pt idx="3663">
                  <c:v>46033</c:v>
                </c:pt>
                <c:pt idx="3664">
                  <c:v>46034</c:v>
                </c:pt>
                <c:pt idx="3665">
                  <c:v>46035</c:v>
                </c:pt>
                <c:pt idx="3666">
                  <c:v>46036</c:v>
                </c:pt>
                <c:pt idx="3667">
                  <c:v>46037</c:v>
                </c:pt>
                <c:pt idx="3668">
                  <c:v>46038</c:v>
                </c:pt>
                <c:pt idx="3669">
                  <c:v>46039</c:v>
                </c:pt>
                <c:pt idx="3670">
                  <c:v>46040</c:v>
                </c:pt>
                <c:pt idx="3671">
                  <c:v>46041</c:v>
                </c:pt>
                <c:pt idx="3672">
                  <c:v>46042</c:v>
                </c:pt>
                <c:pt idx="3673">
                  <c:v>46043</c:v>
                </c:pt>
                <c:pt idx="3674">
                  <c:v>46044</c:v>
                </c:pt>
                <c:pt idx="3675">
                  <c:v>46045</c:v>
                </c:pt>
                <c:pt idx="3676">
                  <c:v>46046</c:v>
                </c:pt>
                <c:pt idx="3677">
                  <c:v>46047</c:v>
                </c:pt>
                <c:pt idx="3678">
                  <c:v>46048</c:v>
                </c:pt>
                <c:pt idx="3679">
                  <c:v>46049</c:v>
                </c:pt>
                <c:pt idx="3680">
                  <c:v>46050</c:v>
                </c:pt>
                <c:pt idx="3681">
                  <c:v>46051</c:v>
                </c:pt>
                <c:pt idx="3682">
                  <c:v>46052</c:v>
                </c:pt>
                <c:pt idx="3683">
                  <c:v>46053</c:v>
                </c:pt>
                <c:pt idx="3684">
                  <c:v>46054</c:v>
                </c:pt>
                <c:pt idx="3685">
                  <c:v>46055</c:v>
                </c:pt>
                <c:pt idx="3686">
                  <c:v>46056</c:v>
                </c:pt>
                <c:pt idx="3687">
                  <c:v>46057</c:v>
                </c:pt>
                <c:pt idx="3688">
                  <c:v>46058</c:v>
                </c:pt>
                <c:pt idx="3689">
                  <c:v>46059</c:v>
                </c:pt>
                <c:pt idx="3690">
                  <c:v>46060</c:v>
                </c:pt>
                <c:pt idx="3691">
                  <c:v>46061</c:v>
                </c:pt>
                <c:pt idx="3692">
                  <c:v>46062</c:v>
                </c:pt>
                <c:pt idx="3693">
                  <c:v>46063</c:v>
                </c:pt>
                <c:pt idx="3694">
                  <c:v>46064</c:v>
                </c:pt>
                <c:pt idx="3695">
                  <c:v>46065</c:v>
                </c:pt>
                <c:pt idx="3696">
                  <c:v>46066</c:v>
                </c:pt>
                <c:pt idx="3697">
                  <c:v>46067</c:v>
                </c:pt>
                <c:pt idx="3698">
                  <c:v>46068</c:v>
                </c:pt>
                <c:pt idx="3699">
                  <c:v>46069</c:v>
                </c:pt>
                <c:pt idx="3700">
                  <c:v>46070</c:v>
                </c:pt>
                <c:pt idx="3701">
                  <c:v>46071</c:v>
                </c:pt>
                <c:pt idx="3702">
                  <c:v>46072</c:v>
                </c:pt>
                <c:pt idx="3703">
                  <c:v>46073</c:v>
                </c:pt>
                <c:pt idx="3704">
                  <c:v>46074</c:v>
                </c:pt>
                <c:pt idx="3705">
                  <c:v>46075</c:v>
                </c:pt>
                <c:pt idx="3706">
                  <c:v>46076</c:v>
                </c:pt>
                <c:pt idx="3707">
                  <c:v>46077</c:v>
                </c:pt>
                <c:pt idx="3708">
                  <c:v>46078</c:v>
                </c:pt>
                <c:pt idx="3709">
                  <c:v>46079</c:v>
                </c:pt>
                <c:pt idx="3710">
                  <c:v>46080</c:v>
                </c:pt>
                <c:pt idx="3711">
                  <c:v>46081</c:v>
                </c:pt>
                <c:pt idx="3712">
                  <c:v>46082</c:v>
                </c:pt>
                <c:pt idx="3713">
                  <c:v>46083</c:v>
                </c:pt>
                <c:pt idx="3714">
                  <c:v>46084</c:v>
                </c:pt>
                <c:pt idx="3715">
                  <c:v>46085</c:v>
                </c:pt>
                <c:pt idx="3716">
                  <c:v>46086</c:v>
                </c:pt>
                <c:pt idx="3717">
                  <c:v>46087</c:v>
                </c:pt>
                <c:pt idx="3718">
                  <c:v>46088</c:v>
                </c:pt>
                <c:pt idx="3719">
                  <c:v>46089</c:v>
                </c:pt>
                <c:pt idx="3720">
                  <c:v>46090</c:v>
                </c:pt>
                <c:pt idx="3721">
                  <c:v>46091</c:v>
                </c:pt>
                <c:pt idx="3722">
                  <c:v>46092</c:v>
                </c:pt>
                <c:pt idx="3723">
                  <c:v>46093</c:v>
                </c:pt>
                <c:pt idx="3724">
                  <c:v>46094</c:v>
                </c:pt>
                <c:pt idx="3725">
                  <c:v>46095</c:v>
                </c:pt>
                <c:pt idx="3726">
                  <c:v>46096</c:v>
                </c:pt>
                <c:pt idx="3727">
                  <c:v>46097</c:v>
                </c:pt>
                <c:pt idx="3728">
                  <c:v>46098</c:v>
                </c:pt>
                <c:pt idx="3729">
                  <c:v>46099</c:v>
                </c:pt>
                <c:pt idx="3730">
                  <c:v>46100</c:v>
                </c:pt>
                <c:pt idx="3731">
                  <c:v>46101</c:v>
                </c:pt>
                <c:pt idx="3732">
                  <c:v>46102</c:v>
                </c:pt>
                <c:pt idx="3733">
                  <c:v>46103</c:v>
                </c:pt>
                <c:pt idx="3734">
                  <c:v>46104</c:v>
                </c:pt>
                <c:pt idx="3735">
                  <c:v>46105</c:v>
                </c:pt>
                <c:pt idx="3736">
                  <c:v>46106</c:v>
                </c:pt>
                <c:pt idx="3737">
                  <c:v>46107</c:v>
                </c:pt>
                <c:pt idx="3738">
                  <c:v>46108</c:v>
                </c:pt>
                <c:pt idx="3739">
                  <c:v>46109</c:v>
                </c:pt>
                <c:pt idx="3740">
                  <c:v>46110</c:v>
                </c:pt>
                <c:pt idx="3741">
                  <c:v>46111</c:v>
                </c:pt>
                <c:pt idx="3742">
                  <c:v>46112</c:v>
                </c:pt>
                <c:pt idx="3743">
                  <c:v>46113</c:v>
                </c:pt>
                <c:pt idx="3744">
                  <c:v>46114</c:v>
                </c:pt>
                <c:pt idx="3745">
                  <c:v>46115</c:v>
                </c:pt>
                <c:pt idx="3746">
                  <c:v>46116</c:v>
                </c:pt>
                <c:pt idx="3747">
                  <c:v>46117</c:v>
                </c:pt>
                <c:pt idx="3748">
                  <c:v>46118</c:v>
                </c:pt>
                <c:pt idx="3749">
                  <c:v>46119</c:v>
                </c:pt>
                <c:pt idx="3750">
                  <c:v>46120</c:v>
                </c:pt>
                <c:pt idx="3751">
                  <c:v>46121</c:v>
                </c:pt>
                <c:pt idx="3752">
                  <c:v>46122</c:v>
                </c:pt>
                <c:pt idx="3753">
                  <c:v>46123</c:v>
                </c:pt>
                <c:pt idx="3754">
                  <c:v>46124</c:v>
                </c:pt>
                <c:pt idx="3755">
                  <c:v>46125</c:v>
                </c:pt>
                <c:pt idx="3756">
                  <c:v>46126</c:v>
                </c:pt>
                <c:pt idx="3757">
                  <c:v>46127</c:v>
                </c:pt>
                <c:pt idx="3758">
                  <c:v>46128</c:v>
                </c:pt>
                <c:pt idx="3759">
                  <c:v>46129</c:v>
                </c:pt>
                <c:pt idx="3760">
                  <c:v>46130</c:v>
                </c:pt>
                <c:pt idx="3761">
                  <c:v>46131</c:v>
                </c:pt>
                <c:pt idx="3762">
                  <c:v>46132</c:v>
                </c:pt>
                <c:pt idx="3763">
                  <c:v>46133</c:v>
                </c:pt>
                <c:pt idx="3764">
                  <c:v>46134</c:v>
                </c:pt>
                <c:pt idx="3765">
                  <c:v>46135</c:v>
                </c:pt>
                <c:pt idx="3766">
                  <c:v>46136</c:v>
                </c:pt>
                <c:pt idx="3767">
                  <c:v>46137</c:v>
                </c:pt>
                <c:pt idx="3768">
                  <c:v>46138</c:v>
                </c:pt>
                <c:pt idx="3769">
                  <c:v>46139</c:v>
                </c:pt>
                <c:pt idx="3770">
                  <c:v>46140</c:v>
                </c:pt>
                <c:pt idx="3771">
                  <c:v>46141</c:v>
                </c:pt>
                <c:pt idx="3772">
                  <c:v>46142</c:v>
                </c:pt>
                <c:pt idx="3773">
                  <c:v>46143</c:v>
                </c:pt>
                <c:pt idx="3774">
                  <c:v>46144</c:v>
                </c:pt>
                <c:pt idx="3775">
                  <c:v>46145</c:v>
                </c:pt>
                <c:pt idx="3776">
                  <c:v>46146</c:v>
                </c:pt>
                <c:pt idx="3777">
                  <c:v>46147</c:v>
                </c:pt>
                <c:pt idx="3778">
                  <c:v>46148</c:v>
                </c:pt>
                <c:pt idx="3779">
                  <c:v>46149</c:v>
                </c:pt>
                <c:pt idx="3780">
                  <c:v>46150</c:v>
                </c:pt>
                <c:pt idx="3781">
                  <c:v>46151</c:v>
                </c:pt>
                <c:pt idx="3782">
                  <c:v>46152</c:v>
                </c:pt>
                <c:pt idx="3783">
                  <c:v>46153</c:v>
                </c:pt>
                <c:pt idx="3784">
                  <c:v>46154</c:v>
                </c:pt>
                <c:pt idx="3785">
                  <c:v>46155</c:v>
                </c:pt>
                <c:pt idx="3786">
                  <c:v>46156</c:v>
                </c:pt>
                <c:pt idx="3787">
                  <c:v>46157</c:v>
                </c:pt>
              </c:numCache>
            </c:numRef>
          </c:cat>
          <c:val>
            <c:numRef>
              <c:f>Eikon_BBG_TRATADAV2!$BT$3:$BT$10000</c:f>
              <c:numCache>
                <c:formatCode>0.0</c:formatCode>
                <c:ptCount val="9998"/>
                <c:pt idx="0">
                  <c:v>0</c:v>
                </c:pt>
                <c:pt idx="1">
                  <c:v>0</c:v>
                </c:pt>
                <c:pt idx="2">
                  <c:v>0</c:v>
                </c:pt>
                <c:pt idx="3">
                  <c:v>0</c:v>
                </c:pt>
                <c:pt idx="4">
                  <c:v>0</c:v>
                </c:pt>
                <c:pt idx="5">
                  <c:v>0</c:v>
                </c:pt>
                <c:pt idx="6">
                  <c:v>0</c:v>
                </c:pt>
                <c:pt idx="7">
                  <c:v>0</c:v>
                </c:pt>
                <c:pt idx="8">
                  <c:v>0</c:v>
                </c:pt>
                <c:pt idx="9">
                  <c:v>0</c:v>
                </c:pt>
                <c:pt idx="10">
                  <c:v>0</c:v>
                </c:pt>
                <c:pt idx="11">
                  <c:v>-6.9981273794057941E-2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-0.43107062592032896</c:v>
                </c:pt>
                <c:pt idx="27">
                  <c:v>-0.83894726463220692</c:v>
                </c:pt>
                <c:pt idx="28">
                  <c:v>-1.2036300774192537</c:v>
                </c:pt>
                <c:pt idx="29">
                  <c:v>-1.2036300774192537</c:v>
                </c:pt>
                <c:pt idx="30">
                  <c:v>-1.2036300774192537</c:v>
                </c:pt>
                <c:pt idx="31">
                  <c:v>-1.8197452121799067</c:v>
                </c:pt>
                <c:pt idx="32">
                  <c:v>-1.6883745509241379</c:v>
                </c:pt>
                <c:pt idx="33">
                  <c:v>-1.9151790893345115</c:v>
                </c:pt>
                <c:pt idx="34">
                  <c:v>-1.8972033275426288</c:v>
                </c:pt>
                <c:pt idx="35">
                  <c:v>-1.5288702095128031</c:v>
                </c:pt>
                <c:pt idx="36">
                  <c:v>-1.4944783540231548</c:v>
                </c:pt>
                <c:pt idx="37">
                  <c:v>-1.4944783540231548</c:v>
                </c:pt>
                <c:pt idx="38">
                  <c:v>-1.4267669851265801</c:v>
                </c:pt>
                <c:pt idx="39">
                  <c:v>-1.6247469851265794</c:v>
                </c:pt>
                <c:pt idx="40">
                  <c:v>-1.4927647744040122</c:v>
                </c:pt>
                <c:pt idx="41">
                  <c:v>-1.7407019626655877</c:v>
                </c:pt>
                <c:pt idx="42">
                  <c:v>-1.5367375210651613</c:v>
                </c:pt>
                <c:pt idx="43">
                  <c:v>-1.5367375210651613</c:v>
                </c:pt>
                <c:pt idx="44">
                  <c:v>-1.5367375210651613</c:v>
                </c:pt>
                <c:pt idx="45">
                  <c:v>-1.5246574687117285</c:v>
                </c:pt>
                <c:pt idx="46">
                  <c:v>-1.2492246362921477</c:v>
                </c:pt>
                <c:pt idx="47">
                  <c:v>-1.6720341074236096</c:v>
                </c:pt>
                <c:pt idx="48">
                  <c:v>-1.8084211179437286</c:v>
                </c:pt>
                <c:pt idx="49">
                  <c:v>-2.1919876061394898</c:v>
                </c:pt>
                <c:pt idx="50">
                  <c:v>-2.1919876061394898</c:v>
                </c:pt>
                <c:pt idx="51">
                  <c:v>-2.1919876061394898</c:v>
                </c:pt>
                <c:pt idx="52">
                  <c:v>-2.3283192356400839</c:v>
                </c:pt>
                <c:pt idx="53">
                  <c:v>-1.1121992487284462</c:v>
                </c:pt>
                <c:pt idx="54">
                  <c:v>-1.1041990785797893</c:v>
                </c:pt>
                <c:pt idx="55">
                  <c:v>-0.85576958248157808</c:v>
                </c:pt>
                <c:pt idx="56">
                  <c:v>-0.91590030767548924</c:v>
                </c:pt>
                <c:pt idx="57">
                  <c:v>-0.91590030767548924</c:v>
                </c:pt>
                <c:pt idx="58">
                  <c:v>-0.91590030767548924</c:v>
                </c:pt>
                <c:pt idx="59">
                  <c:v>-0.3057927343559701</c:v>
                </c:pt>
                <c:pt idx="60">
                  <c:v>-0.73555778404229599</c:v>
                </c:pt>
                <c:pt idx="61">
                  <c:v>-0.53063512719188388</c:v>
                </c:pt>
                <c:pt idx="62">
                  <c:v>-0.83393276043417508</c:v>
                </c:pt>
                <c:pt idx="63">
                  <c:v>-0.79330881016993793</c:v>
                </c:pt>
                <c:pt idx="64">
                  <c:v>-0.85666222817718385</c:v>
                </c:pt>
                <c:pt idx="65">
                  <c:v>-0.89105408366683214</c:v>
                </c:pt>
                <c:pt idx="66">
                  <c:v>-1.1526005849509477</c:v>
                </c:pt>
                <c:pt idx="67">
                  <c:v>-1.0762772569064776</c:v>
                </c:pt>
                <c:pt idx="68">
                  <c:v>-1.533982201885939</c:v>
                </c:pt>
                <c:pt idx="69">
                  <c:v>-1.5837933209405648</c:v>
                </c:pt>
                <c:pt idx="70">
                  <c:v>-1.4018022030959063</c:v>
                </c:pt>
                <c:pt idx="71">
                  <c:v>-1.4018022030959063</c:v>
                </c:pt>
                <c:pt idx="72">
                  <c:v>-1.4018022030959063</c:v>
                </c:pt>
                <c:pt idx="73">
                  <c:v>-1.0035915159571047</c:v>
                </c:pt>
                <c:pt idx="74">
                  <c:v>-0.68031725690647527</c:v>
                </c:pt>
                <c:pt idx="75">
                  <c:v>-0.25553045459011869</c:v>
                </c:pt>
                <c:pt idx="76">
                  <c:v>-0.16202381054403148</c:v>
                </c:pt>
                <c:pt idx="77">
                  <c:v>-0.27360851993304536</c:v>
                </c:pt>
                <c:pt idx="78">
                  <c:v>-0.27360851993304536</c:v>
                </c:pt>
                <c:pt idx="79">
                  <c:v>-0.27360851993304536</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-8.8833370874059625E-2</c:v>
                </c:pt>
                <c:pt idx="482">
                  <c:v>-0.37772149390462673</c:v>
                </c:pt>
                <c:pt idx="483">
                  <c:v>-0.31218339050659694</c:v>
                </c:pt>
                <c:pt idx="484">
                  <c:v>-0.31218339050659694</c:v>
                </c:pt>
                <c:pt idx="485">
                  <c:v>-0.31218339050659694</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-0.13584895699490751</c:v>
                </c:pt>
                <c:pt idx="519">
                  <c:v>-0.13584895699490751</c:v>
                </c:pt>
                <c:pt idx="520">
                  <c:v>-0.13584895699490751</c:v>
                </c:pt>
                <c:pt idx="521">
                  <c:v>0</c:v>
                </c:pt>
                <c:pt idx="522">
                  <c:v>0</c:v>
                </c:pt>
                <c:pt idx="523">
                  <c:v>0</c:v>
                </c:pt>
                <c:pt idx="524">
                  <c:v>0</c:v>
                </c:pt>
                <c:pt idx="525">
                  <c:v>0</c:v>
                </c:pt>
                <c:pt idx="526">
                  <c:v>0</c:v>
                </c:pt>
                <c:pt idx="527">
                  <c:v>0</c:v>
                </c:pt>
                <c:pt idx="528">
                  <c:v>0</c:v>
                </c:pt>
                <c:pt idx="529">
                  <c:v>0</c:v>
                </c:pt>
                <c:pt idx="530">
                  <c:v>-0.11693749953543886</c:v>
                </c:pt>
                <c:pt idx="531">
                  <c:v>-0.25239749953544077</c:v>
                </c:pt>
                <c:pt idx="532">
                  <c:v>-0.24787511866421497</c:v>
                </c:pt>
                <c:pt idx="533">
                  <c:v>-0.24787511866421497</c:v>
                </c:pt>
                <c:pt idx="534">
                  <c:v>-0.24787511866421497</c:v>
                </c:pt>
                <c:pt idx="535">
                  <c:v>-2.7100703763261791E-2</c:v>
                </c:pt>
                <c:pt idx="536">
                  <c:v>0</c:v>
                </c:pt>
                <c:pt idx="537">
                  <c:v>-0.13586509782171241</c:v>
                </c:pt>
                <c:pt idx="538">
                  <c:v>-0.33445482951036887</c:v>
                </c:pt>
                <c:pt idx="539">
                  <c:v>-8.8154620096634773E-2</c:v>
                </c:pt>
                <c:pt idx="540">
                  <c:v>-8.8154620096634773E-2</c:v>
                </c:pt>
                <c:pt idx="541">
                  <c:v>-8.8154620096634773E-2</c:v>
                </c:pt>
                <c:pt idx="542">
                  <c:v>-0.5380247182593223</c:v>
                </c:pt>
                <c:pt idx="543">
                  <c:v>-0.35817434524111391</c:v>
                </c:pt>
                <c:pt idx="544">
                  <c:v>-0.61337881903968139</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-5.7861071608609649E-2</c:v>
                </c:pt>
                <c:pt idx="568">
                  <c:v>-5.7861071608609649E-2</c:v>
                </c:pt>
                <c:pt idx="569">
                  <c:v>-5.7861071608609649E-2</c:v>
                </c:pt>
                <c:pt idx="570">
                  <c:v>-2.1619004857981849E-2</c:v>
                </c:pt>
                <c:pt idx="571">
                  <c:v>-0.42846251011804526</c:v>
                </c:pt>
                <c:pt idx="572">
                  <c:v>-0.2526710127109979</c:v>
                </c:pt>
                <c:pt idx="573">
                  <c:v>0</c:v>
                </c:pt>
                <c:pt idx="574">
                  <c:v>-0.1439333543171486</c:v>
                </c:pt>
                <c:pt idx="575">
                  <c:v>-0.1439333543171486</c:v>
                </c:pt>
                <c:pt idx="576">
                  <c:v>-0.1439333543171486</c:v>
                </c:pt>
                <c:pt idx="577">
                  <c:v>0</c:v>
                </c:pt>
                <c:pt idx="578">
                  <c:v>0</c:v>
                </c:pt>
                <c:pt idx="579">
                  <c:v>0</c:v>
                </c:pt>
                <c:pt idx="580">
                  <c:v>-0.29654998098928864</c:v>
                </c:pt>
                <c:pt idx="581">
                  <c:v>-0.62757206082827466</c:v>
                </c:pt>
                <c:pt idx="582">
                  <c:v>-0.62757206082827466</c:v>
                </c:pt>
                <c:pt idx="583">
                  <c:v>-0.58653632416448964</c:v>
                </c:pt>
                <c:pt idx="584">
                  <c:v>-0.91664476131565564</c:v>
                </c:pt>
                <c:pt idx="585">
                  <c:v>-1.3326744148402767</c:v>
                </c:pt>
                <c:pt idx="586">
                  <c:v>-1.4498623808105453</c:v>
                </c:pt>
                <c:pt idx="587">
                  <c:v>-1.8542822368386016</c:v>
                </c:pt>
                <c:pt idx="588">
                  <c:v>-1.6156812167905183</c:v>
                </c:pt>
                <c:pt idx="589">
                  <c:v>-1.6156812167905183</c:v>
                </c:pt>
                <c:pt idx="590">
                  <c:v>-1.6156812167905183</c:v>
                </c:pt>
                <c:pt idx="591">
                  <c:v>-1.3409909746558899</c:v>
                </c:pt>
                <c:pt idx="592">
                  <c:v>-1.7801371618194146</c:v>
                </c:pt>
                <c:pt idx="593">
                  <c:v>-2.0910713803949967</c:v>
                </c:pt>
                <c:pt idx="594">
                  <c:v>-1.5154186919473585</c:v>
                </c:pt>
                <c:pt idx="595">
                  <c:v>-1.4621049576410261</c:v>
                </c:pt>
                <c:pt idx="596">
                  <c:v>-1.4621049576410261</c:v>
                </c:pt>
                <c:pt idx="597">
                  <c:v>-1.4621049576410261</c:v>
                </c:pt>
                <c:pt idx="598">
                  <c:v>-1.2935844079299823</c:v>
                </c:pt>
                <c:pt idx="599">
                  <c:v>-1.2724424066211473</c:v>
                </c:pt>
                <c:pt idx="600">
                  <c:v>-1.1318426552999554</c:v>
                </c:pt>
                <c:pt idx="601">
                  <c:v>-0.65721799826437</c:v>
                </c:pt>
                <c:pt idx="602">
                  <c:v>-0.60542190926353712</c:v>
                </c:pt>
                <c:pt idx="603">
                  <c:v>-0.60542190926353712</c:v>
                </c:pt>
                <c:pt idx="604">
                  <c:v>-0.60542190926353712</c:v>
                </c:pt>
                <c:pt idx="605">
                  <c:v>-0.25628357027505722</c:v>
                </c:pt>
                <c:pt idx="606">
                  <c:v>-0.78452396292580495</c:v>
                </c:pt>
                <c:pt idx="607">
                  <c:v>-0.77168604276478803</c:v>
                </c:pt>
                <c:pt idx="608">
                  <c:v>-0.57942688041971557</c:v>
                </c:pt>
                <c:pt idx="609">
                  <c:v>-1.4091877322116151</c:v>
                </c:pt>
                <c:pt idx="610">
                  <c:v>-1.452870935756934</c:v>
                </c:pt>
                <c:pt idx="611">
                  <c:v>-1.4091877322116151</c:v>
                </c:pt>
                <c:pt idx="612">
                  <c:v>-1.5423703094082128</c:v>
                </c:pt>
                <c:pt idx="613">
                  <c:v>-1.4676011143422407</c:v>
                </c:pt>
                <c:pt idx="614">
                  <c:v>-1.1899253907668168</c:v>
                </c:pt>
                <c:pt idx="615">
                  <c:v>-1.3670653907668182</c:v>
                </c:pt>
                <c:pt idx="616">
                  <c:v>-1.4333211012538793</c:v>
                </c:pt>
                <c:pt idx="617">
                  <c:v>-1.4333211012538793</c:v>
                </c:pt>
                <c:pt idx="618">
                  <c:v>-1.4333211012538793</c:v>
                </c:pt>
                <c:pt idx="619">
                  <c:v>-1.1242372415595323</c:v>
                </c:pt>
                <c:pt idx="620">
                  <c:v>-1.0380359196353535</c:v>
                </c:pt>
                <c:pt idx="621">
                  <c:v>-0.79792196282693695</c:v>
                </c:pt>
                <c:pt idx="622">
                  <c:v>-0.88973418009368288</c:v>
                </c:pt>
                <c:pt idx="623">
                  <c:v>-0.73780651515565232</c:v>
                </c:pt>
                <c:pt idx="624">
                  <c:v>-0.73780651515565232</c:v>
                </c:pt>
                <c:pt idx="625">
                  <c:v>-0.73780651515565232</c:v>
                </c:pt>
                <c:pt idx="626">
                  <c:v>-0.82721608978400774</c:v>
                </c:pt>
                <c:pt idx="627">
                  <c:v>-1.3698101382109336</c:v>
                </c:pt>
                <c:pt idx="628">
                  <c:v>-1.1598944025957731</c:v>
                </c:pt>
                <c:pt idx="629">
                  <c:v>-1.1157983921250878</c:v>
                </c:pt>
                <c:pt idx="630">
                  <c:v>-1.3382328593794703</c:v>
                </c:pt>
                <c:pt idx="631">
                  <c:v>-1.3382328593794703</c:v>
                </c:pt>
                <c:pt idx="632">
                  <c:v>-1.3382328593794703</c:v>
                </c:pt>
                <c:pt idx="633">
                  <c:v>-1.3991061748583409</c:v>
                </c:pt>
                <c:pt idx="634">
                  <c:v>-1.9928923096684308</c:v>
                </c:pt>
                <c:pt idx="635">
                  <c:v>-2.123374062298458</c:v>
                </c:pt>
                <c:pt idx="636">
                  <c:v>-2.0863626695982767</c:v>
                </c:pt>
                <c:pt idx="637">
                  <c:v>-1.9360912376330255</c:v>
                </c:pt>
                <c:pt idx="638">
                  <c:v>-1.9360912376330255</c:v>
                </c:pt>
                <c:pt idx="639">
                  <c:v>-1.9771269742968087</c:v>
                </c:pt>
                <c:pt idx="640">
                  <c:v>-1.4688273531766942</c:v>
                </c:pt>
                <c:pt idx="641">
                  <c:v>-1.7305315390313787</c:v>
                </c:pt>
                <c:pt idx="642">
                  <c:v>-1.6621158295929312</c:v>
                </c:pt>
                <c:pt idx="643">
                  <c:v>-1.3611122333968666</c:v>
                </c:pt>
                <c:pt idx="644">
                  <c:v>-1.8106784205603859</c:v>
                </c:pt>
                <c:pt idx="645">
                  <c:v>-1.7696426838966062</c:v>
                </c:pt>
                <c:pt idx="646">
                  <c:v>-1.8106784205603859</c:v>
                </c:pt>
                <c:pt idx="647">
                  <c:v>-1.6632960527775289</c:v>
                </c:pt>
                <c:pt idx="648">
                  <c:v>-1.598806360353942</c:v>
                </c:pt>
                <c:pt idx="649">
                  <c:v>-1.6497214286241881</c:v>
                </c:pt>
                <c:pt idx="650">
                  <c:v>-1.6184614286241885</c:v>
                </c:pt>
                <c:pt idx="651">
                  <c:v>-1.5603194927571451</c:v>
                </c:pt>
                <c:pt idx="652">
                  <c:v>-1.5603194927571451</c:v>
                </c:pt>
                <c:pt idx="653">
                  <c:v>-1.5603194927571451</c:v>
                </c:pt>
                <c:pt idx="654">
                  <c:v>-1.7110372427695015</c:v>
                </c:pt>
                <c:pt idx="655">
                  <c:v>-1.8741294076828154</c:v>
                </c:pt>
                <c:pt idx="656">
                  <c:v>-1.9659339861882472</c:v>
                </c:pt>
                <c:pt idx="657">
                  <c:v>-1.9322560660272305</c:v>
                </c:pt>
                <c:pt idx="658">
                  <c:v>-2.1066761445573796</c:v>
                </c:pt>
                <c:pt idx="659">
                  <c:v>-2.1066761445573796</c:v>
                </c:pt>
                <c:pt idx="660">
                  <c:v>-2.1066761445573796</c:v>
                </c:pt>
                <c:pt idx="661">
                  <c:v>-2.1540979888059208</c:v>
                </c:pt>
                <c:pt idx="662">
                  <c:v>-1.6390013370056806</c:v>
                </c:pt>
                <c:pt idx="663">
                  <c:v>-1.7927238225837705</c:v>
                </c:pt>
                <c:pt idx="664">
                  <c:v>-1.7703852741815638</c:v>
                </c:pt>
                <c:pt idx="665">
                  <c:v>-1.5127361445573797</c:v>
                </c:pt>
                <c:pt idx="666">
                  <c:v>-1.5127361445573797</c:v>
                </c:pt>
                <c:pt idx="667">
                  <c:v>-1.5127361445573797</c:v>
                </c:pt>
                <c:pt idx="668">
                  <c:v>-1.2004515136985159</c:v>
                </c:pt>
                <c:pt idx="669">
                  <c:v>-1.2188697741568451</c:v>
                </c:pt>
                <c:pt idx="670">
                  <c:v>-1.4386998341030743</c:v>
                </c:pt>
                <c:pt idx="671">
                  <c:v>-1.8867598341030742</c:v>
                </c:pt>
                <c:pt idx="672">
                  <c:v>-1.4748147713283881</c:v>
                </c:pt>
                <c:pt idx="673">
                  <c:v>-1.5184979748737053</c:v>
                </c:pt>
                <c:pt idx="674">
                  <c:v>-1.5184979748737053</c:v>
                </c:pt>
                <c:pt idx="675">
                  <c:v>-1.7698997418020621</c:v>
                </c:pt>
                <c:pt idx="676">
                  <c:v>-1.4986806707093798</c:v>
                </c:pt>
                <c:pt idx="677">
                  <c:v>-1.5549588798628928</c:v>
                </c:pt>
                <c:pt idx="678">
                  <c:v>-1.7491792325660604</c:v>
                </c:pt>
                <c:pt idx="679">
                  <c:v>-1.5739658654162643</c:v>
                </c:pt>
                <c:pt idx="680">
                  <c:v>-1.5739658654162643</c:v>
                </c:pt>
                <c:pt idx="681">
                  <c:v>-1.5329301287524775</c:v>
                </c:pt>
                <c:pt idx="682">
                  <c:v>-1.5309508878772604</c:v>
                </c:pt>
                <c:pt idx="683">
                  <c:v>-1.5469607766262161</c:v>
                </c:pt>
                <c:pt idx="684">
                  <c:v>-1.5365407766262162</c:v>
                </c:pt>
                <c:pt idx="685">
                  <c:v>-1.5250494493678257</c:v>
                </c:pt>
                <c:pt idx="686">
                  <c:v>-1.4561893315726007</c:v>
                </c:pt>
                <c:pt idx="687">
                  <c:v>-1.4561893315726007</c:v>
                </c:pt>
                <c:pt idx="688">
                  <c:v>-1.4561893315726007</c:v>
                </c:pt>
                <c:pt idx="689">
                  <c:v>-1.8104693315725999</c:v>
                </c:pt>
                <c:pt idx="690">
                  <c:v>-2.0256519480342732</c:v>
                </c:pt>
                <c:pt idx="691">
                  <c:v>-1.7128961731540304</c:v>
                </c:pt>
                <c:pt idx="692">
                  <c:v>-1.7790344597890826</c:v>
                </c:pt>
                <c:pt idx="693">
                  <c:v>-1.6387367097767225</c:v>
                </c:pt>
                <c:pt idx="694">
                  <c:v>-1.6387367097767225</c:v>
                </c:pt>
                <c:pt idx="695">
                  <c:v>-1.6387367097767225</c:v>
                </c:pt>
                <c:pt idx="696">
                  <c:v>-1.7646750749419127</c:v>
                </c:pt>
                <c:pt idx="697">
                  <c:v>-2.2167996796240619</c:v>
                </c:pt>
                <c:pt idx="698">
                  <c:v>-2.0662568013952267</c:v>
                </c:pt>
                <c:pt idx="699">
                  <c:v>-1.9152523275966633</c:v>
                </c:pt>
                <c:pt idx="700">
                  <c:v>-2.1962366977369836</c:v>
                </c:pt>
                <c:pt idx="701">
                  <c:v>-2.1962366977369836</c:v>
                </c:pt>
                <c:pt idx="702">
                  <c:v>-2.1962366977369836</c:v>
                </c:pt>
                <c:pt idx="703">
                  <c:v>-2.3524106145978187</c:v>
                </c:pt>
                <c:pt idx="704">
                  <c:v>-2.6947453305310169</c:v>
                </c:pt>
                <c:pt idx="705">
                  <c:v>-3.0710686272211998</c:v>
                </c:pt>
                <c:pt idx="706">
                  <c:v>-3.0708935982160241</c:v>
                </c:pt>
                <c:pt idx="707">
                  <c:v>-3.3169013547725648</c:v>
                </c:pt>
                <c:pt idx="708">
                  <c:v>-3.3605845583178819</c:v>
                </c:pt>
                <c:pt idx="709">
                  <c:v>-3.3169013547725648</c:v>
                </c:pt>
                <c:pt idx="710">
                  <c:v>-3.4313732186536345</c:v>
                </c:pt>
                <c:pt idx="711">
                  <c:v>-3.2736206600409616</c:v>
                </c:pt>
                <c:pt idx="712">
                  <c:v>-3.4226592607966033</c:v>
                </c:pt>
                <c:pt idx="713">
                  <c:v>-3.3288945383192292</c:v>
                </c:pt>
                <c:pt idx="714">
                  <c:v>-3.6352853694299743</c:v>
                </c:pt>
                <c:pt idx="715">
                  <c:v>-3.6352853694299743</c:v>
                </c:pt>
                <c:pt idx="716">
                  <c:v>-3.6352853694299743</c:v>
                </c:pt>
                <c:pt idx="717">
                  <c:v>-3.531233505548899</c:v>
                </c:pt>
                <c:pt idx="718">
                  <c:v>-2.9785214584308086</c:v>
                </c:pt>
                <c:pt idx="719">
                  <c:v>-2.8042456966389278</c:v>
                </c:pt>
                <c:pt idx="720">
                  <c:v>-2.4841033026793458</c:v>
                </c:pt>
                <c:pt idx="721">
                  <c:v>-2.530322870763527</c:v>
                </c:pt>
                <c:pt idx="722">
                  <c:v>-2.530322870763527</c:v>
                </c:pt>
                <c:pt idx="723">
                  <c:v>-2.530322870763527</c:v>
                </c:pt>
                <c:pt idx="724">
                  <c:v>-2.530322870763527</c:v>
                </c:pt>
                <c:pt idx="725">
                  <c:v>-2.6299756639180316</c:v>
                </c:pt>
                <c:pt idx="726">
                  <c:v>-2.489375912596838</c:v>
                </c:pt>
                <c:pt idx="727">
                  <c:v>-2.4658083523656718</c:v>
                </c:pt>
                <c:pt idx="728">
                  <c:v>-2.3199283523656717</c:v>
                </c:pt>
                <c:pt idx="729">
                  <c:v>-2.3199283523656717</c:v>
                </c:pt>
                <c:pt idx="730">
                  <c:v>-2.3199283523656717</c:v>
                </c:pt>
                <c:pt idx="731">
                  <c:v>-2.3199283523656717</c:v>
                </c:pt>
                <c:pt idx="732">
                  <c:v>-2.5706877656481435</c:v>
                </c:pt>
                <c:pt idx="733">
                  <c:v>-2.8857115721017923</c:v>
                </c:pt>
                <c:pt idx="734">
                  <c:v>-3.1859123312265716</c:v>
                </c:pt>
                <c:pt idx="735">
                  <c:v>-3.3157939469547042</c:v>
                </c:pt>
                <c:pt idx="736">
                  <c:v>-3.2180486734578171</c:v>
                </c:pt>
                <c:pt idx="737">
                  <c:v>-3.2180486734578171</c:v>
                </c:pt>
                <c:pt idx="738">
                  <c:v>-3.6428488436064708</c:v>
                </c:pt>
                <c:pt idx="739">
                  <c:v>-3.6140048540771534</c:v>
                </c:pt>
                <c:pt idx="740">
                  <c:v>-3.7572270134610832</c:v>
                </c:pt>
                <c:pt idx="741">
                  <c:v>-4.4285742132588855</c:v>
                </c:pt>
                <c:pt idx="742">
                  <c:v>-4.3864402564504701</c:v>
                </c:pt>
                <c:pt idx="743">
                  <c:v>-4.3864402564504701</c:v>
                </c:pt>
                <c:pt idx="744">
                  <c:v>-4.3864402564504701</c:v>
                </c:pt>
                <c:pt idx="745">
                  <c:v>-4.4090903546131557</c:v>
                </c:pt>
                <c:pt idx="746">
                  <c:v>-4.93402782976999</c:v>
                </c:pt>
                <c:pt idx="747">
                  <c:v>-5.1907423101127357</c:v>
                </c:pt>
                <c:pt idx="748">
                  <c:v>-5.4817520810664675</c:v>
                </c:pt>
                <c:pt idx="749">
                  <c:v>-5.4479164763348855</c:v>
                </c:pt>
                <c:pt idx="750">
                  <c:v>-5.4479164763348855</c:v>
                </c:pt>
                <c:pt idx="751">
                  <c:v>-5.4479164763348855</c:v>
                </c:pt>
                <c:pt idx="752">
                  <c:v>-5.3872180326395398</c:v>
                </c:pt>
                <c:pt idx="753">
                  <c:v>-5.1832190130564371</c:v>
                </c:pt>
                <c:pt idx="754">
                  <c:v>-5.538676463246528</c:v>
                </c:pt>
                <c:pt idx="755">
                  <c:v>-5.3615364632465283</c:v>
                </c:pt>
                <c:pt idx="756">
                  <c:v>-5.4596830692375118</c:v>
                </c:pt>
                <c:pt idx="757">
                  <c:v>-5.4596830692375118</c:v>
                </c:pt>
                <c:pt idx="758">
                  <c:v>-5.4596830692375118</c:v>
                </c:pt>
                <c:pt idx="759">
                  <c:v>-5.0469705902036051</c:v>
                </c:pt>
                <c:pt idx="760">
                  <c:v>-4.9883766072184628</c:v>
                </c:pt>
                <c:pt idx="761">
                  <c:v>-5.4515424017312437</c:v>
                </c:pt>
                <c:pt idx="762">
                  <c:v>-5.3829898599468038</c:v>
                </c:pt>
                <c:pt idx="763">
                  <c:v>-4.9386884867178136</c:v>
                </c:pt>
                <c:pt idx="764">
                  <c:v>-4.8976527500540303</c:v>
                </c:pt>
                <c:pt idx="765">
                  <c:v>-4.8976527500540303</c:v>
                </c:pt>
                <c:pt idx="766">
                  <c:v>-4.2850651124558663</c:v>
                </c:pt>
                <c:pt idx="767">
                  <c:v>-4.4827354723857145</c:v>
                </c:pt>
                <c:pt idx="768">
                  <c:v>-4.0336113281593988</c:v>
                </c:pt>
                <c:pt idx="769">
                  <c:v>-4.4245313541513056</c:v>
                </c:pt>
                <c:pt idx="770">
                  <c:v>-4.2165986787920229</c:v>
                </c:pt>
                <c:pt idx="771">
                  <c:v>-4.1873586397117553</c:v>
                </c:pt>
                <c:pt idx="772">
                  <c:v>-4.2474192605252785</c:v>
                </c:pt>
                <c:pt idx="773">
                  <c:v>-4.226579260525277</c:v>
                </c:pt>
                <c:pt idx="774">
                  <c:v>-4.4766592605252775</c:v>
                </c:pt>
                <c:pt idx="775">
                  <c:v>-5.0717557041217542</c:v>
                </c:pt>
                <c:pt idx="776">
                  <c:v>-4.8837436570036612</c:v>
                </c:pt>
                <c:pt idx="777">
                  <c:v>-5.3183464567023488</c:v>
                </c:pt>
                <c:pt idx="778">
                  <c:v>-5.3183464567023488</c:v>
                </c:pt>
                <c:pt idx="779">
                  <c:v>-5.3183464567023488</c:v>
                </c:pt>
                <c:pt idx="780">
                  <c:v>-5.187881891285274</c:v>
                </c:pt>
                <c:pt idx="781">
                  <c:v>-5.2268438795057559</c:v>
                </c:pt>
                <c:pt idx="782">
                  <c:v>-5.1685499881391195</c:v>
                </c:pt>
                <c:pt idx="783">
                  <c:v>-4.8938559266238446</c:v>
                </c:pt>
                <c:pt idx="784">
                  <c:v>-4.9307000863018136</c:v>
                </c:pt>
                <c:pt idx="785">
                  <c:v>-4.9307000863018136</c:v>
                </c:pt>
                <c:pt idx="786">
                  <c:v>-4.9307000863018136</c:v>
                </c:pt>
                <c:pt idx="787">
                  <c:v>-5.0554304462316626</c:v>
                </c:pt>
                <c:pt idx="788">
                  <c:v>-5.7653465875859293</c:v>
                </c:pt>
                <c:pt idx="789">
                  <c:v>-5.3485351294439596</c:v>
                </c:pt>
                <c:pt idx="790">
                  <c:v>-5.0830412929606812</c:v>
                </c:pt>
                <c:pt idx="791">
                  <c:v>-5.280723111032497</c:v>
                </c:pt>
                <c:pt idx="792">
                  <c:v>-5.280723111032497</c:v>
                </c:pt>
                <c:pt idx="793">
                  <c:v>-5.2396873743687102</c:v>
                </c:pt>
                <c:pt idx="794">
                  <c:v>-5.1859330974213922</c:v>
                </c:pt>
                <c:pt idx="795">
                  <c:v>-5.4864339481646791</c:v>
                </c:pt>
                <c:pt idx="796">
                  <c:v>-5.7797436120779047</c:v>
                </c:pt>
                <c:pt idx="797">
                  <c:v>-5.5693515575321406</c:v>
                </c:pt>
                <c:pt idx="798">
                  <c:v>-5.5881757118781898</c:v>
                </c:pt>
                <c:pt idx="799">
                  <c:v>-5.6675415322389178</c:v>
                </c:pt>
                <c:pt idx="800">
                  <c:v>-5.6675415322389178</c:v>
                </c:pt>
                <c:pt idx="801">
                  <c:v>-6.0019529390526181</c:v>
                </c:pt>
                <c:pt idx="802">
                  <c:v>-6.2085504796512456</c:v>
                </c:pt>
                <c:pt idx="803">
                  <c:v>-5.9630081380450957</c:v>
                </c:pt>
                <c:pt idx="804">
                  <c:v>-5.8894755935693919</c:v>
                </c:pt>
                <c:pt idx="805">
                  <c:v>-6.0581480987800234</c:v>
                </c:pt>
                <c:pt idx="806">
                  <c:v>-6.0581480987800234</c:v>
                </c:pt>
                <c:pt idx="807">
                  <c:v>-6.0581480987800234</c:v>
                </c:pt>
                <c:pt idx="808">
                  <c:v>-5.7941817676445542</c:v>
                </c:pt>
                <c:pt idx="809">
                  <c:v>-5.9589511721242587</c:v>
                </c:pt>
                <c:pt idx="810">
                  <c:v>-5.8277230098286168</c:v>
                </c:pt>
                <c:pt idx="811">
                  <c:v>-5.4310337873759611</c:v>
                </c:pt>
                <c:pt idx="812">
                  <c:v>-5.3972249183089751</c:v>
                </c:pt>
                <c:pt idx="813">
                  <c:v>-5.3972249183089751</c:v>
                </c:pt>
                <c:pt idx="814">
                  <c:v>-5.3972249183089751</c:v>
                </c:pt>
                <c:pt idx="815">
                  <c:v>-5.4514484759224704</c:v>
                </c:pt>
                <c:pt idx="816">
                  <c:v>-5.1962497311948912</c:v>
                </c:pt>
                <c:pt idx="817">
                  <c:v>-5.2784265519338174</c:v>
                </c:pt>
                <c:pt idx="818">
                  <c:v>-5.2314529354227091</c:v>
                </c:pt>
                <c:pt idx="819">
                  <c:v>-5.2314529354227091</c:v>
                </c:pt>
                <c:pt idx="820">
                  <c:v>-5.2314529354227091</c:v>
                </c:pt>
                <c:pt idx="821">
                  <c:v>-5.4452707211971614</c:v>
                </c:pt>
                <c:pt idx="822">
                  <c:v>-4.8140727082076662</c:v>
                </c:pt>
                <c:pt idx="823">
                  <c:v>-4.5087532043553118</c:v>
                </c:pt>
                <c:pt idx="824">
                  <c:v>-4.2383675253791697</c:v>
                </c:pt>
                <c:pt idx="825">
                  <c:v>-3.6668291398973416</c:v>
                </c:pt>
                <c:pt idx="826">
                  <c:v>-2.8414145772960318</c:v>
                </c:pt>
                <c:pt idx="827">
                  <c:v>-2.8121745382157641</c:v>
                </c:pt>
                <c:pt idx="828">
                  <c:v>-2.8121745382157641</c:v>
                </c:pt>
                <c:pt idx="829">
                  <c:v>-2.5570420464222643</c:v>
                </c:pt>
                <c:pt idx="830">
                  <c:v>-2.8035913720430479</c:v>
                </c:pt>
                <c:pt idx="831">
                  <c:v>-2.738963091952181</c:v>
                </c:pt>
                <c:pt idx="832">
                  <c:v>-2.6091063485334374</c:v>
                </c:pt>
                <c:pt idx="833">
                  <c:v>-2.4559859558826886</c:v>
                </c:pt>
                <c:pt idx="834">
                  <c:v>-2.4559859558826886</c:v>
                </c:pt>
                <c:pt idx="835">
                  <c:v>-2.4559859558826886</c:v>
                </c:pt>
                <c:pt idx="836">
                  <c:v>-2.5690978590288367</c:v>
                </c:pt>
                <c:pt idx="837">
                  <c:v>-2.844551698042034</c:v>
                </c:pt>
                <c:pt idx="838">
                  <c:v>-2.817217715056902</c:v>
                </c:pt>
                <c:pt idx="839">
                  <c:v>-2.6428033655977359</c:v>
                </c:pt>
                <c:pt idx="840">
                  <c:v>-2.593436654899886</c:v>
                </c:pt>
                <c:pt idx="841">
                  <c:v>-2.593436654899886</c:v>
                </c:pt>
                <c:pt idx="842">
                  <c:v>-2.593436654899886</c:v>
                </c:pt>
                <c:pt idx="843">
                  <c:v>-2.8563755816545129</c:v>
                </c:pt>
                <c:pt idx="844">
                  <c:v>-2.8221051170177969</c:v>
                </c:pt>
                <c:pt idx="845">
                  <c:v>-2.9568187073521841</c:v>
                </c:pt>
                <c:pt idx="846">
                  <c:v>-2.7414784063199455</c:v>
                </c:pt>
                <c:pt idx="847">
                  <c:v>-2.5178168369269294</c:v>
                </c:pt>
                <c:pt idx="848">
                  <c:v>-2.5178168369269294</c:v>
                </c:pt>
                <c:pt idx="849">
                  <c:v>-2.5178168369269294</c:v>
                </c:pt>
                <c:pt idx="850">
                  <c:v>-2.3782903225544523</c:v>
                </c:pt>
                <c:pt idx="851">
                  <c:v>-2.2774881474091693</c:v>
                </c:pt>
                <c:pt idx="852">
                  <c:v>-2.0162972759847317</c:v>
                </c:pt>
                <c:pt idx="853">
                  <c:v>-2.0553652299152585</c:v>
                </c:pt>
                <c:pt idx="854">
                  <c:v>-2.2914338361664637</c:v>
                </c:pt>
                <c:pt idx="855">
                  <c:v>-2.2914338361664637</c:v>
                </c:pt>
                <c:pt idx="856">
                  <c:v>-2.1186517870557964</c:v>
                </c:pt>
                <c:pt idx="857">
                  <c:v>-2.3264961432439435</c:v>
                </c:pt>
                <c:pt idx="858">
                  <c:v>-2.1446722584214974</c:v>
                </c:pt>
                <c:pt idx="859">
                  <c:v>-2.3295824092663864</c:v>
                </c:pt>
                <c:pt idx="860">
                  <c:v>-2.8978399898264797</c:v>
                </c:pt>
                <c:pt idx="861">
                  <c:v>-3.1467112456101827</c:v>
                </c:pt>
                <c:pt idx="862">
                  <c:v>-3.086650624796663</c:v>
                </c:pt>
                <c:pt idx="863">
                  <c:v>-3.086650624796663</c:v>
                </c:pt>
                <c:pt idx="864">
                  <c:v>-3.2201294742311077</c:v>
                </c:pt>
                <c:pt idx="865">
                  <c:v>-2.9846936731741529</c:v>
                </c:pt>
                <c:pt idx="866">
                  <c:v>-2.9478437844251992</c:v>
                </c:pt>
                <c:pt idx="867">
                  <c:v>-2.9428636273648969</c:v>
                </c:pt>
                <c:pt idx="868">
                  <c:v>-2.673165000432542</c:v>
                </c:pt>
                <c:pt idx="869">
                  <c:v>-2.673165000432542</c:v>
                </c:pt>
                <c:pt idx="870">
                  <c:v>-2.673165000432542</c:v>
                </c:pt>
                <c:pt idx="871">
                  <c:v>-2.4999300108537952</c:v>
                </c:pt>
                <c:pt idx="872">
                  <c:v>-2.630084936200717</c:v>
                </c:pt>
                <c:pt idx="873">
                  <c:v>-2.5014151914237015</c:v>
                </c:pt>
                <c:pt idx="874">
                  <c:v>-2.4691048707589296</c:v>
                </c:pt>
                <c:pt idx="875">
                  <c:v>-2.202422437534274</c:v>
                </c:pt>
                <c:pt idx="876">
                  <c:v>-2.202422437534274</c:v>
                </c:pt>
                <c:pt idx="877">
                  <c:v>-2.202422437534274</c:v>
                </c:pt>
                <c:pt idx="878">
                  <c:v>-2.1716183040330197</c:v>
                </c:pt>
                <c:pt idx="879">
                  <c:v>-2.2611626469480033</c:v>
                </c:pt>
                <c:pt idx="880">
                  <c:v>-2.2520930592312869</c:v>
                </c:pt>
                <c:pt idx="881">
                  <c:v>-1.9915930592312865</c:v>
                </c:pt>
                <c:pt idx="882">
                  <c:v>-2.2152527189339768</c:v>
                </c:pt>
                <c:pt idx="883">
                  <c:v>-2.4583105437886896</c:v>
                </c:pt>
                <c:pt idx="884">
                  <c:v>-2.4583105437886896</c:v>
                </c:pt>
                <c:pt idx="885">
                  <c:v>-3.1541014530050155</c:v>
                </c:pt>
                <c:pt idx="886">
                  <c:v>-2.7457804059363582</c:v>
                </c:pt>
                <c:pt idx="887">
                  <c:v>-2.2652597163657351</c:v>
                </c:pt>
                <c:pt idx="888">
                  <c:v>-2.3981842151310495</c:v>
                </c:pt>
                <c:pt idx="889">
                  <c:v>-2.7511402729474348</c:v>
                </c:pt>
                <c:pt idx="890">
                  <c:v>-2.6368786040826873</c:v>
                </c:pt>
                <c:pt idx="891">
                  <c:v>-2.6368786040826873</c:v>
                </c:pt>
                <c:pt idx="892">
                  <c:v>-2.4113551650621794</c:v>
                </c:pt>
                <c:pt idx="893">
                  <c:v>-2.3914848053171358</c:v>
                </c:pt>
                <c:pt idx="894">
                  <c:v>-2.0266538564111691</c:v>
                </c:pt>
                <c:pt idx="895">
                  <c:v>-1.9801704808247198</c:v>
                </c:pt>
                <c:pt idx="896">
                  <c:v>-2.319187001741378</c:v>
                </c:pt>
                <c:pt idx="897">
                  <c:v>-2.319187001741378</c:v>
                </c:pt>
                <c:pt idx="898">
                  <c:v>-2.319187001741378</c:v>
                </c:pt>
                <c:pt idx="899">
                  <c:v>-2.2187744310889599</c:v>
                </c:pt>
                <c:pt idx="900">
                  <c:v>-2.1508317753622119</c:v>
                </c:pt>
                <c:pt idx="901">
                  <c:v>-1.8131924023934403</c:v>
                </c:pt>
                <c:pt idx="902">
                  <c:v>-1.7588378958739792</c:v>
                </c:pt>
                <c:pt idx="903">
                  <c:v>-1.4725253775749927</c:v>
                </c:pt>
                <c:pt idx="904">
                  <c:v>-1.4725253775749927</c:v>
                </c:pt>
                <c:pt idx="905">
                  <c:v>-1.4725253775749927</c:v>
                </c:pt>
                <c:pt idx="906">
                  <c:v>-1.4394590987929607</c:v>
                </c:pt>
                <c:pt idx="907">
                  <c:v>-1.136092100151231</c:v>
                </c:pt>
                <c:pt idx="908">
                  <c:v>-1.2431849837142757</c:v>
                </c:pt>
                <c:pt idx="909">
                  <c:v>-0.93498023506018768</c:v>
                </c:pt>
                <c:pt idx="910">
                  <c:v>-0.84226392355726176</c:v>
                </c:pt>
                <c:pt idx="911">
                  <c:v>-0.84226392355726176</c:v>
                </c:pt>
                <c:pt idx="912">
                  <c:v>-0.84226392355726176</c:v>
                </c:pt>
                <c:pt idx="913">
                  <c:v>-1.249527410992556</c:v>
                </c:pt>
                <c:pt idx="914">
                  <c:v>-1.4248515837588869</c:v>
                </c:pt>
                <c:pt idx="915">
                  <c:v>-1.2892529960915997</c:v>
                </c:pt>
                <c:pt idx="916">
                  <c:v>-1.0677742406487756</c:v>
                </c:pt>
                <c:pt idx="917">
                  <c:v>-0.99858302046054881</c:v>
                </c:pt>
                <c:pt idx="918">
                  <c:v>-0.99858302046054881</c:v>
                </c:pt>
                <c:pt idx="919">
                  <c:v>-1.0278230595408147</c:v>
                </c:pt>
                <c:pt idx="920">
                  <c:v>-1.0590019724093214</c:v>
                </c:pt>
                <c:pt idx="921">
                  <c:v>-1.4289535757332015</c:v>
                </c:pt>
                <c:pt idx="922">
                  <c:v>-1.3873959370709645</c:v>
                </c:pt>
                <c:pt idx="923">
                  <c:v>-1.4162871146967273</c:v>
                </c:pt>
                <c:pt idx="924">
                  <c:v>-1.7669316408487248</c:v>
                </c:pt>
                <c:pt idx="925">
                  <c:v>-1.7669316408487248</c:v>
                </c:pt>
                <c:pt idx="926">
                  <c:v>-1.7669316408487248</c:v>
                </c:pt>
                <c:pt idx="927">
                  <c:v>-1.4199054013317713</c:v>
                </c:pt>
                <c:pt idx="928">
                  <c:v>-1.5499217390114097</c:v>
                </c:pt>
                <c:pt idx="929">
                  <c:v>-1.5772595413772024</c:v>
                </c:pt>
                <c:pt idx="930">
                  <c:v>-1.5712290636521296</c:v>
                </c:pt>
                <c:pt idx="931">
                  <c:v>-1.711194257310396</c:v>
                </c:pt>
                <c:pt idx="932">
                  <c:v>-1.711194257310396</c:v>
                </c:pt>
                <c:pt idx="933">
                  <c:v>-1.711194257310396</c:v>
                </c:pt>
                <c:pt idx="934">
                  <c:v>-1.7528742573103955</c:v>
                </c:pt>
                <c:pt idx="935">
                  <c:v>-1.7407846565053209</c:v>
                </c:pt>
                <c:pt idx="936">
                  <c:v>-1.7747588489041899</c:v>
                </c:pt>
                <c:pt idx="937">
                  <c:v>-1.6616717717323066</c:v>
                </c:pt>
                <c:pt idx="938">
                  <c:v>-1.9606702546927277</c:v>
                </c:pt>
                <c:pt idx="939">
                  <c:v>-1.9606702546927277</c:v>
                </c:pt>
                <c:pt idx="940">
                  <c:v>-1.9606702546927277</c:v>
                </c:pt>
                <c:pt idx="941">
                  <c:v>-1.8457616212161891</c:v>
                </c:pt>
                <c:pt idx="942">
                  <c:v>-1.9463567024134427</c:v>
                </c:pt>
                <c:pt idx="943">
                  <c:v>-2.1225202825158593</c:v>
                </c:pt>
                <c:pt idx="944">
                  <c:v>-1.9292701571278403</c:v>
                </c:pt>
                <c:pt idx="945">
                  <c:v>-1.8125246898240199</c:v>
                </c:pt>
                <c:pt idx="946">
                  <c:v>-1.8125246898240199</c:v>
                </c:pt>
                <c:pt idx="947">
                  <c:v>-1.7030960587205968</c:v>
                </c:pt>
                <c:pt idx="948">
                  <c:v>-1.4991631570048156</c:v>
                </c:pt>
                <c:pt idx="949">
                  <c:v>-1.4118924175125755</c:v>
                </c:pt>
                <c:pt idx="950">
                  <c:v>-1.6382364535498297</c:v>
                </c:pt>
                <c:pt idx="951">
                  <c:v>-1.5008239483392014</c:v>
                </c:pt>
                <c:pt idx="952">
                  <c:v>-1.5903912075381292</c:v>
                </c:pt>
                <c:pt idx="953">
                  <c:v>-1.5903912075381292</c:v>
                </c:pt>
                <c:pt idx="954">
                  <c:v>-1.5903912075381292</c:v>
                </c:pt>
                <c:pt idx="955">
                  <c:v>-1.7506305923852921</c:v>
                </c:pt>
                <c:pt idx="956">
                  <c:v>-1.7504748175050544</c:v>
                </c:pt>
                <c:pt idx="957">
                  <c:v>-1.7214922403084554</c:v>
                </c:pt>
                <c:pt idx="958">
                  <c:v>-1.7078983620301909</c:v>
                </c:pt>
                <c:pt idx="959">
                  <c:v>-1.8092264850607549</c:v>
                </c:pt>
                <c:pt idx="960">
                  <c:v>-1.8092264850607549</c:v>
                </c:pt>
                <c:pt idx="961">
                  <c:v>-1.8092264850607549</c:v>
                </c:pt>
                <c:pt idx="962">
                  <c:v>-1.8030440518360979</c:v>
                </c:pt>
                <c:pt idx="963">
                  <c:v>-1.6971839994826681</c:v>
                </c:pt>
                <c:pt idx="964">
                  <c:v>-1.9461850334629638</c:v>
                </c:pt>
                <c:pt idx="965">
                  <c:v>-2.0798292062292916</c:v>
                </c:pt>
                <c:pt idx="966">
                  <c:v>-2.0497657533226636</c:v>
                </c:pt>
                <c:pt idx="967">
                  <c:v>-2.0497657533226636</c:v>
                </c:pt>
                <c:pt idx="968">
                  <c:v>-2.0497657533226636</c:v>
                </c:pt>
                <c:pt idx="969">
                  <c:v>-2.1817135896193225</c:v>
                </c:pt>
                <c:pt idx="970">
                  <c:v>-2.345419305601947</c:v>
                </c:pt>
                <c:pt idx="971">
                  <c:v>-2.5167983644501266</c:v>
                </c:pt>
                <c:pt idx="972">
                  <c:v>-2.2694459246812926</c:v>
                </c:pt>
                <c:pt idx="973">
                  <c:v>-2.5211535122991418</c:v>
                </c:pt>
                <c:pt idx="974">
                  <c:v>-2.6939355614098091</c:v>
                </c:pt>
                <c:pt idx="975">
                  <c:v>-2.6939355614098091</c:v>
                </c:pt>
                <c:pt idx="976">
                  <c:v>-2.770945895162944</c:v>
                </c:pt>
                <c:pt idx="977">
                  <c:v>-2.7851704350273465</c:v>
                </c:pt>
                <c:pt idx="978">
                  <c:v>-2.757526944604713</c:v>
                </c:pt>
                <c:pt idx="979">
                  <c:v>-2.920017016590684</c:v>
                </c:pt>
                <c:pt idx="980">
                  <c:v>-2.5877635595031716</c:v>
                </c:pt>
                <c:pt idx="981">
                  <c:v>-2.6170035985834375</c:v>
                </c:pt>
                <c:pt idx="982">
                  <c:v>-2.6170035985834375</c:v>
                </c:pt>
                <c:pt idx="983">
                  <c:v>-2.3683000075503635</c:v>
                </c:pt>
                <c:pt idx="984">
                  <c:v>-2.1135666777731696</c:v>
                </c:pt>
                <c:pt idx="985">
                  <c:v>-1.590304532492393</c:v>
                </c:pt>
                <c:pt idx="986">
                  <c:v>-1.3518735443213501</c:v>
                </c:pt>
                <c:pt idx="987">
                  <c:v>-2.1348720927235583</c:v>
                </c:pt>
                <c:pt idx="988">
                  <c:v>-2.1348720927235583</c:v>
                </c:pt>
                <c:pt idx="989">
                  <c:v>-2.1348720927235583</c:v>
                </c:pt>
                <c:pt idx="990">
                  <c:v>-2.7132370638797365</c:v>
                </c:pt>
                <c:pt idx="991">
                  <c:v>-2.8686310599532288</c:v>
                </c:pt>
                <c:pt idx="992">
                  <c:v>-2.6686794578393194</c:v>
                </c:pt>
                <c:pt idx="993">
                  <c:v>-2.8660382680086904</c:v>
                </c:pt>
                <c:pt idx="994">
                  <c:v>-3.0114471239873168</c:v>
                </c:pt>
                <c:pt idx="995">
                  <c:v>-3.0114471239873168</c:v>
                </c:pt>
                <c:pt idx="996">
                  <c:v>-3.0114471239873168</c:v>
                </c:pt>
                <c:pt idx="997">
                  <c:v>-3.3110763452300027</c:v>
                </c:pt>
                <c:pt idx="998">
                  <c:v>-3.4569467967783645</c:v>
                </c:pt>
                <c:pt idx="999">
                  <c:v>-4.1621637757875565</c:v>
                </c:pt>
                <c:pt idx="1000">
                  <c:v>-4.1524806370015259</c:v>
                </c:pt>
                <c:pt idx="1001">
                  <c:v>-3.8207083281162717</c:v>
                </c:pt>
                <c:pt idx="1002">
                  <c:v>-3.8207083281162717</c:v>
                </c:pt>
                <c:pt idx="1003">
                  <c:v>-3.8207083281162717</c:v>
                </c:pt>
                <c:pt idx="1004">
                  <c:v>-2.9869006800064817</c:v>
                </c:pt>
                <c:pt idx="1005">
                  <c:v>-2.9157268552916147</c:v>
                </c:pt>
                <c:pt idx="1006">
                  <c:v>-3.0467839651843907</c:v>
                </c:pt>
                <c:pt idx="1007">
                  <c:v>-2.9032444882941455</c:v>
                </c:pt>
                <c:pt idx="1008">
                  <c:v>-2.6693302845559916</c:v>
                </c:pt>
                <c:pt idx="1009">
                  <c:v>-2.6693302845559916</c:v>
                </c:pt>
                <c:pt idx="1010">
                  <c:v>-2.6059768665487475</c:v>
                </c:pt>
                <c:pt idx="1011">
                  <c:v>-2.8471513090211964</c:v>
                </c:pt>
                <c:pt idx="1012">
                  <c:v>-2.9557232373614912</c:v>
                </c:pt>
                <c:pt idx="1013">
                  <c:v>-3.0755717145754922</c:v>
                </c:pt>
                <c:pt idx="1014">
                  <c:v>-2.8516253310865949</c:v>
                </c:pt>
                <c:pt idx="1015">
                  <c:v>-2.6244052920063314</c:v>
                </c:pt>
                <c:pt idx="1016">
                  <c:v>-2.6244052920063314</c:v>
                </c:pt>
                <c:pt idx="1017">
                  <c:v>-2.6244052920063314</c:v>
                </c:pt>
                <c:pt idx="1018">
                  <c:v>-2.419771714760298</c:v>
                </c:pt>
                <c:pt idx="1019">
                  <c:v>-2.6076318063788086</c:v>
                </c:pt>
                <c:pt idx="1020">
                  <c:v>-2.1073198508792217</c:v>
                </c:pt>
                <c:pt idx="1021">
                  <c:v>-1.8574051742111042</c:v>
                </c:pt>
                <c:pt idx="1022">
                  <c:v>-1.7094188038105695</c:v>
                </c:pt>
                <c:pt idx="1023">
                  <c:v>-1.7094188038105695</c:v>
                </c:pt>
                <c:pt idx="1024">
                  <c:v>-1.7094188038105695</c:v>
                </c:pt>
                <c:pt idx="1025">
                  <c:v>-1.8903233168742108</c:v>
                </c:pt>
                <c:pt idx="1026">
                  <c:v>-1.8028968025017296</c:v>
                </c:pt>
                <c:pt idx="1027">
                  <c:v>-1.4175259452142708</c:v>
                </c:pt>
                <c:pt idx="1028">
                  <c:v>-1.650682413777492</c:v>
                </c:pt>
                <c:pt idx="1029">
                  <c:v>-1.8879168548551633</c:v>
                </c:pt>
                <c:pt idx="1030">
                  <c:v>-1.8879168548551633</c:v>
                </c:pt>
                <c:pt idx="1031">
                  <c:v>-1.8879168548551633</c:v>
                </c:pt>
                <c:pt idx="1032">
                  <c:v>-1.8714797449623894</c:v>
                </c:pt>
                <c:pt idx="1033">
                  <c:v>-2.0285337933893128</c:v>
                </c:pt>
                <c:pt idx="1034">
                  <c:v>-2.1344053038847211</c:v>
                </c:pt>
                <c:pt idx="1035">
                  <c:v>-2.3727792439169875</c:v>
                </c:pt>
                <c:pt idx="1036">
                  <c:v>-2.101859243916989</c:v>
                </c:pt>
                <c:pt idx="1037">
                  <c:v>-2.101859243916989</c:v>
                </c:pt>
                <c:pt idx="1038">
                  <c:v>-2.0222016374519978</c:v>
                </c:pt>
                <c:pt idx="1039">
                  <c:v>-1.9662215856376637</c:v>
                </c:pt>
                <c:pt idx="1040">
                  <c:v>-1.6788111028482113</c:v>
                </c:pt>
                <c:pt idx="1041">
                  <c:v>-1.5926264139752284</c:v>
                </c:pt>
                <c:pt idx="1042">
                  <c:v>-1.6684478393963023</c:v>
                </c:pt>
                <c:pt idx="1043">
                  <c:v>-1.61067988684316</c:v>
                </c:pt>
                <c:pt idx="1044">
                  <c:v>-1.719285746284152</c:v>
                </c:pt>
                <c:pt idx="1045">
                  <c:v>-1.719285746284152</c:v>
                </c:pt>
                <c:pt idx="1046">
                  <c:v>-1.4712352556555253</c:v>
                </c:pt>
                <c:pt idx="1047">
                  <c:v>-1.4733740907916459</c:v>
                </c:pt>
                <c:pt idx="1048">
                  <c:v>-1.4868064651186934</c:v>
                </c:pt>
                <c:pt idx="1049">
                  <c:v>-1.5493264651186927</c:v>
                </c:pt>
                <c:pt idx="1050">
                  <c:v>-1.6793351640370187</c:v>
                </c:pt>
                <c:pt idx="1051">
                  <c:v>-1.6793351640370187</c:v>
                </c:pt>
                <c:pt idx="1052">
                  <c:v>-1.6793351640370187</c:v>
                </c:pt>
                <c:pt idx="1053">
                  <c:v>-1.435306648355704</c:v>
                </c:pt>
                <c:pt idx="1054">
                  <c:v>-1.789586648355705</c:v>
                </c:pt>
                <c:pt idx="1055">
                  <c:v>-1.4522282701021538</c:v>
                </c:pt>
                <c:pt idx="1056">
                  <c:v>-1.3969620305851986</c:v>
                </c:pt>
                <c:pt idx="1057">
                  <c:v>-1.5647438093919437</c:v>
                </c:pt>
                <c:pt idx="1058">
                  <c:v>-1.5647438093919437</c:v>
                </c:pt>
                <c:pt idx="1059">
                  <c:v>-1.5647438093919437</c:v>
                </c:pt>
                <c:pt idx="1060">
                  <c:v>-1.2085323107749311</c:v>
                </c:pt>
                <c:pt idx="1061">
                  <c:v>-1.4078665424388728</c:v>
                </c:pt>
                <c:pt idx="1062">
                  <c:v>-1.0482891065471076</c:v>
                </c:pt>
                <c:pt idx="1063">
                  <c:v>-0.96266696126633455</c:v>
                </c:pt>
                <c:pt idx="1064">
                  <c:v>-1.0106889887518875</c:v>
                </c:pt>
                <c:pt idx="1065">
                  <c:v>-1.2537468136066039</c:v>
                </c:pt>
                <c:pt idx="1066">
                  <c:v>-1.2127110769428224</c:v>
                </c:pt>
                <c:pt idx="1067">
                  <c:v>-1.5307127260759543</c:v>
                </c:pt>
                <c:pt idx="1068">
                  <c:v>-1.7003369910848338</c:v>
                </c:pt>
                <c:pt idx="1069">
                  <c:v>-1.6828190054820258</c:v>
                </c:pt>
                <c:pt idx="1070">
                  <c:v>-1.5652929851518529</c:v>
                </c:pt>
                <c:pt idx="1071">
                  <c:v>-1.3084603695736767</c:v>
                </c:pt>
                <c:pt idx="1072">
                  <c:v>-1.3084603695736767</c:v>
                </c:pt>
                <c:pt idx="1073">
                  <c:v>-1.2290945492129541</c:v>
                </c:pt>
                <c:pt idx="1074">
                  <c:v>-1.3416397935011055</c:v>
                </c:pt>
                <c:pt idx="1075">
                  <c:v>-1.2498218471633749</c:v>
                </c:pt>
                <c:pt idx="1076">
                  <c:v>-1.5111147059444825</c:v>
                </c:pt>
                <c:pt idx="1077">
                  <c:v>-1.3898602256017369</c:v>
                </c:pt>
                <c:pt idx="1078">
                  <c:v>-1.3646498002300973</c:v>
                </c:pt>
                <c:pt idx="1079">
                  <c:v>-1.3646498002300973</c:v>
                </c:pt>
                <c:pt idx="1080">
                  <c:v>-1.3646498002300973</c:v>
                </c:pt>
                <c:pt idx="1081">
                  <c:v>-1.6111000554530808</c:v>
                </c:pt>
                <c:pt idx="1082">
                  <c:v>-1.6887315790368422</c:v>
                </c:pt>
                <c:pt idx="1083">
                  <c:v>-1.6103479167164831</c:v>
                </c:pt>
                <c:pt idx="1084">
                  <c:v>-1.7024583159114073</c:v>
                </c:pt>
                <c:pt idx="1085">
                  <c:v>-1.6934116444786316</c:v>
                </c:pt>
                <c:pt idx="1086">
                  <c:v>-1.6934116444786316</c:v>
                </c:pt>
                <c:pt idx="1087">
                  <c:v>-1.6934116444786316</c:v>
                </c:pt>
                <c:pt idx="1088">
                  <c:v>-1.578791644478633</c:v>
                </c:pt>
                <c:pt idx="1089">
                  <c:v>-1.578791644478633</c:v>
                </c:pt>
                <c:pt idx="1090">
                  <c:v>-1.5348552282688406</c:v>
                </c:pt>
                <c:pt idx="1091">
                  <c:v>-1.7876436915967222</c:v>
                </c:pt>
                <c:pt idx="1092">
                  <c:v>-1.709713986084779</c:v>
                </c:pt>
                <c:pt idx="1093">
                  <c:v>-1.709713986084779</c:v>
                </c:pt>
                <c:pt idx="1094">
                  <c:v>-1.709713986084779</c:v>
                </c:pt>
                <c:pt idx="1095">
                  <c:v>-2.0639939860847818</c:v>
                </c:pt>
                <c:pt idx="1096">
                  <c:v>-2.0639939860847818</c:v>
                </c:pt>
                <c:pt idx="1097">
                  <c:v>-2.5227116120842084</c:v>
                </c:pt>
                <c:pt idx="1098">
                  <c:v>-2.868653895491434</c:v>
                </c:pt>
                <c:pt idx="1099">
                  <c:v>-2.6823521692229289</c:v>
                </c:pt>
                <c:pt idx="1100">
                  <c:v>-2.6823521692229289</c:v>
                </c:pt>
                <c:pt idx="1101">
                  <c:v>-2.6823521692229289</c:v>
                </c:pt>
                <c:pt idx="1102">
                  <c:v>-1.9381000172131646</c:v>
                </c:pt>
                <c:pt idx="1103">
                  <c:v>-1.7620198863295844</c:v>
                </c:pt>
                <c:pt idx="1104">
                  <c:v>-1.6682398863295855</c:v>
                </c:pt>
                <c:pt idx="1105">
                  <c:v>-1.5678071591304441</c:v>
                </c:pt>
                <c:pt idx="1106">
                  <c:v>-1.5013028821584697</c:v>
                </c:pt>
                <c:pt idx="1107">
                  <c:v>-1.5013028821584697</c:v>
                </c:pt>
                <c:pt idx="1108">
                  <c:v>-1.5013028821584697</c:v>
                </c:pt>
                <c:pt idx="1109">
                  <c:v>-1.5931150994252121</c:v>
                </c:pt>
                <c:pt idx="1110">
                  <c:v>-0.90949216884294515</c:v>
                </c:pt>
                <c:pt idx="1111">
                  <c:v>-0.92610415051924555</c:v>
                </c:pt>
                <c:pt idx="1112">
                  <c:v>-1.1657717892805586</c:v>
                </c:pt>
                <c:pt idx="1113">
                  <c:v>-0.845929486939486</c:v>
                </c:pt>
                <c:pt idx="1114">
                  <c:v>-0.845929486939486</c:v>
                </c:pt>
                <c:pt idx="1115">
                  <c:v>-0.845929486939486</c:v>
                </c:pt>
                <c:pt idx="1116">
                  <c:v>-0.7507990746562001</c:v>
                </c:pt>
                <c:pt idx="1117">
                  <c:v>-0.64692208255864969</c:v>
                </c:pt>
                <c:pt idx="1118">
                  <c:v>-0.61400203020521538</c:v>
                </c:pt>
                <c:pt idx="1119">
                  <c:v>-0.52340163755446767</c:v>
                </c:pt>
                <c:pt idx="1120">
                  <c:v>-1.0548216375544683</c:v>
                </c:pt>
                <c:pt idx="1121">
                  <c:v>-1.0548216375544683</c:v>
                </c:pt>
                <c:pt idx="1122">
                  <c:v>-1.0548216375544683</c:v>
                </c:pt>
                <c:pt idx="1123">
                  <c:v>-0.73013967551070813</c:v>
                </c:pt>
                <c:pt idx="1124">
                  <c:v>-0.7866215590243204</c:v>
                </c:pt>
                <c:pt idx="1125">
                  <c:v>-0.88841318731494923</c:v>
                </c:pt>
                <c:pt idx="1126">
                  <c:v>-0.9213141427650946</c:v>
                </c:pt>
                <c:pt idx="1127">
                  <c:v>-1.1427786155488704</c:v>
                </c:pt>
                <c:pt idx="1128">
                  <c:v>-1.1427786155488704</c:v>
                </c:pt>
                <c:pt idx="1129">
                  <c:v>-1.1427786155488704</c:v>
                </c:pt>
                <c:pt idx="1130">
                  <c:v>-0.89456853065935071</c:v>
                </c:pt>
                <c:pt idx="1131">
                  <c:v>-1.0114529398461105</c:v>
                </c:pt>
                <c:pt idx="1132">
                  <c:v>-0.91389696864049874</c:v>
                </c:pt>
                <c:pt idx="1133">
                  <c:v>-1.5707570999040641</c:v>
                </c:pt>
                <c:pt idx="1134">
                  <c:v>-1.5473548630047809</c:v>
                </c:pt>
                <c:pt idx="1135">
                  <c:v>-1.4679890426440565</c:v>
                </c:pt>
                <c:pt idx="1136">
                  <c:v>-1.493153814953553</c:v>
                </c:pt>
                <c:pt idx="1137">
                  <c:v>-1.8015009706555851</c:v>
                </c:pt>
                <c:pt idx="1138">
                  <c:v>-1.8891193645188036</c:v>
                </c:pt>
                <c:pt idx="1139">
                  <c:v>-1.8605888344402945</c:v>
                </c:pt>
                <c:pt idx="1140">
                  <c:v>-2.140253504564237</c:v>
                </c:pt>
                <c:pt idx="1141">
                  <c:v>-1.7472944207493057</c:v>
                </c:pt>
                <c:pt idx="1142">
                  <c:v>-1.7472944207493057</c:v>
                </c:pt>
                <c:pt idx="1143">
                  <c:v>-1.7472944207493057</c:v>
                </c:pt>
                <c:pt idx="1144">
                  <c:v>-1.8859130215049493</c:v>
                </c:pt>
                <c:pt idx="1145">
                  <c:v>-2.0316143303407692</c:v>
                </c:pt>
                <c:pt idx="1146">
                  <c:v>-2.1945373525415448</c:v>
                </c:pt>
                <c:pt idx="1147">
                  <c:v>-2.6653803093005308</c:v>
                </c:pt>
                <c:pt idx="1148">
                  <c:v>-2.6999432267944403</c:v>
                </c:pt>
                <c:pt idx="1149">
                  <c:v>-2.6999432267944403</c:v>
                </c:pt>
                <c:pt idx="1150">
                  <c:v>-2.6999432267944403</c:v>
                </c:pt>
                <c:pt idx="1151">
                  <c:v>-3.0601017490199318</c:v>
                </c:pt>
                <c:pt idx="1152">
                  <c:v>-3.1774512189414246</c:v>
                </c:pt>
                <c:pt idx="1153">
                  <c:v>-3.1360789493212486</c:v>
                </c:pt>
                <c:pt idx="1154">
                  <c:v>-3.2466228864971267</c:v>
                </c:pt>
                <c:pt idx="1155">
                  <c:v>-3.3464840758141801</c:v>
                </c:pt>
                <c:pt idx="1156">
                  <c:v>-3.3464840758141801</c:v>
                </c:pt>
                <c:pt idx="1157">
                  <c:v>-3.3464840758141801</c:v>
                </c:pt>
                <c:pt idx="1158">
                  <c:v>-3.5569040367339131</c:v>
                </c:pt>
                <c:pt idx="1159">
                  <c:v>-3.5048040367339155</c:v>
                </c:pt>
                <c:pt idx="1160">
                  <c:v>-3.5339729438560017</c:v>
                </c:pt>
                <c:pt idx="1161">
                  <c:v>-3.340938109942778</c:v>
                </c:pt>
                <c:pt idx="1162">
                  <c:v>-3.5020567630518489</c:v>
                </c:pt>
                <c:pt idx="1163">
                  <c:v>-3.3934509036108604</c:v>
                </c:pt>
                <c:pt idx="1164">
                  <c:v>-3.4186156759203588</c:v>
                </c:pt>
                <c:pt idx="1165">
                  <c:v>-3.3991279978939684</c:v>
                </c:pt>
                <c:pt idx="1166">
                  <c:v>-3.3399794847339628</c:v>
                </c:pt>
                <c:pt idx="1167">
                  <c:v>-3.37259753577856</c:v>
                </c:pt>
                <c:pt idx="1168">
                  <c:v>-3.0396344088709188</c:v>
                </c:pt>
                <c:pt idx="1169">
                  <c:v>-2.839996266207816</c:v>
                </c:pt>
                <c:pt idx="1170">
                  <c:v>-2.839996266207816</c:v>
                </c:pt>
                <c:pt idx="1171">
                  <c:v>-2.839996266207816</c:v>
                </c:pt>
                <c:pt idx="1172">
                  <c:v>-2.5277020868973104</c:v>
                </c:pt>
                <c:pt idx="1173">
                  <c:v>-2.6075862073102023</c:v>
                </c:pt>
                <c:pt idx="1174">
                  <c:v>-2.5443197976445902</c:v>
                </c:pt>
                <c:pt idx="1175">
                  <c:v>-2.4833384495436963</c:v>
                </c:pt>
                <c:pt idx="1176">
                  <c:v>-1.779063758577248</c:v>
                </c:pt>
                <c:pt idx="1177">
                  <c:v>-1.779063758577248</c:v>
                </c:pt>
                <c:pt idx="1178">
                  <c:v>-1.779063758577248</c:v>
                </c:pt>
                <c:pt idx="1179">
                  <c:v>-1.5703884929330147</c:v>
                </c:pt>
                <c:pt idx="1180">
                  <c:v>-1.3390497612937882</c:v>
                </c:pt>
                <c:pt idx="1181">
                  <c:v>-0.88000586217301269</c:v>
                </c:pt>
                <c:pt idx="1182">
                  <c:v>-0.94327800090960778</c:v>
                </c:pt>
                <c:pt idx="1183">
                  <c:v>-0.99054597996823901</c:v>
                </c:pt>
                <c:pt idx="1184">
                  <c:v>-0.99054597996823901</c:v>
                </c:pt>
                <c:pt idx="1185">
                  <c:v>-0.99054597996823901</c:v>
                </c:pt>
                <c:pt idx="1186">
                  <c:v>-1.1236151161343013</c:v>
                </c:pt>
                <c:pt idx="1187">
                  <c:v>-1.1631791972821226</c:v>
                </c:pt>
                <c:pt idx="1188">
                  <c:v>-1.3008944427825426</c:v>
                </c:pt>
                <c:pt idx="1189">
                  <c:v>-1.3196458761425713</c:v>
                </c:pt>
                <c:pt idx="1190">
                  <c:v>-2.0000529152593458</c:v>
                </c:pt>
                <c:pt idx="1191">
                  <c:v>-2.0000529152593458</c:v>
                </c:pt>
                <c:pt idx="1192">
                  <c:v>-2.0292929543396134</c:v>
                </c:pt>
                <c:pt idx="1193">
                  <c:v>-3.1267828978619399</c:v>
                </c:pt>
                <c:pt idx="1194">
                  <c:v>-3.1979454742607754</c:v>
                </c:pt>
                <c:pt idx="1195">
                  <c:v>-3.3637441928116392</c:v>
                </c:pt>
                <c:pt idx="1196">
                  <c:v>-3.3373284328323152</c:v>
                </c:pt>
                <c:pt idx="1197">
                  <c:v>-3.0276738472814859</c:v>
                </c:pt>
                <c:pt idx="1198">
                  <c:v>-3.0276738472814859</c:v>
                </c:pt>
                <c:pt idx="1199">
                  <c:v>-3.0276738472814859</c:v>
                </c:pt>
                <c:pt idx="1200">
                  <c:v>-3.374682899585487</c:v>
                </c:pt>
                <c:pt idx="1201">
                  <c:v>-3.6683896757251251</c:v>
                </c:pt>
                <c:pt idx="1202">
                  <c:v>-4.2364732345485834</c:v>
                </c:pt>
                <c:pt idx="1203">
                  <c:v>-3.8947157855684669</c:v>
                </c:pt>
                <c:pt idx="1204">
                  <c:v>-3.8947157855684669</c:v>
                </c:pt>
                <c:pt idx="1205">
                  <c:v>-3.8947157855684669</c:v>
                </c:pt>
                <c:pt idx="1206">
                  <c:v>-3.8947157855684669</c:v>
                </c:pt>
                <c:pt idx="1207">
                  <c:v>-3.8384145029093624</c:v>
                </c:pt>
                <c:pt idx="1208">
                  <c:v>-3.4142393419719923</c:v>
                </c:pt>
                <c:pt idx="1209">
                  <c:v>-2.4162769717691894</c:v>
                </c:pt>
                <c:pt idx="1210">
                  <c:v>-2.0608462572436981</c:v>
                </c:pt>
                <c:pt idx="1211">
                  <c:v>-1.9954772965582048</c:v>
                </c:pt>
                <c:pt idx="1212">
                  <c:v>-1.9954772965582048</c:v>
                </c:pt>
                <c:pt idx="1213">
                  <c:v>-1.9954772965582048</c:v>
                </c:pt>
                <c:pt idx="1214">
                  <c:v>-2.382857949766148</c:v>
                </c:pt>
                <c:pt idx="1215">
                  <c:v>-2.0891320767232227</c:v>
                </c:pt>
                <c:pt idx="1216">
                  <c:v>-1.766112076723223</c:v>
                </c:pt>
                <c:pt idx="1217">
                  <c:v>-1.5675990533101842</c:v>
                </c:pt>
                <c:pt idx="1218">
                  <c:v>-1.6550358551152566</c:v>
                </c:pt>
                <c:pt idx="1219">
                  <c:v>-1.6257958160349908</c:v>
                </c:pt>
                <c:pt idx="1220">
                  <c:v>-1.6257958160349908</c:v>
                </c:pt>
                <c:pt idx="1221">
                  <c:v>-1.5750672349118862</c:v>
                </c:pt>
                <c:pt idx="1222">
                  <c:v>-1.3584686601481533</c:v>
                </c:pt>
                <c:pt idx="1223">
                  <c:v>-1.776683062975545</c:v>
                </c:pt>
                <c:pt idx="1224">
                  <c:v>-1.482367703900243</c:v>
                </c:pt>
                <c:pt idx="1225">
                  <c:v>-1.6555740481240626</c:v>
                </c:pt>
                <c:pt idx="1226">
                  <c:v>-1.6819970590490367</c:v>
                </c:pt>
                <c:pt idx="1227">
                  <c:v>-1.6304092758145643</c:v>
                </c:pt>
                <c:pt idx="1228">
                  <c:v>-1.6571297077303875</c:v>
                </c:pt>
                <c:pt idx="1229">
                  <c:v>-1.9191034301583283</c:v>
                </c:pt>
                <c:pt idx="1230">
                  <c:v>-2.1708320243697887</c:v>
                </c:pt>
                <c:pt idx="1231">
                  <c:v>-2.1173835217768335</c:v>
                </c:pt>
                <c:pt idx="1232">
                  <c:v>-2.1072884393696096</c:v>
                </c:pt>
                <c:pt idx="1233">
                  <c:v>-2.1072884393696096</c:v>
                </c:pt>
                <c:pt idx="1234">
                  <c:v>-2.1072884393696096</c:v>
                </c:pt>
                <c:pt idx="1235">
                  <c:v>-1.8413676933331935</c:v>
                </c:pt>
                <c:pt idx="1236">
                  <c:v>-1.7113360781309233</c:v>
                </c:pt>
                <c:pt idx="1237">
                  <c:v>-1.8122255218756997</c:v>
                </c:pt>
                <c:pt idx="1238">
                  <c:v>-1.5579385101456111</c:v>
                </c:pt>
                <c:pt idx="1239">
                  <c:v>-1.5364906881472837</c:v>
                </c:pt>
                <c:pt idx="1240">
                  <c:v>-1.5364906881472837</c:v>
                </c:pt>
                <c:pt idx="1241">
                  <c:v>-1.5364906881472837</c:v>
                </c:pt>
                <c:pt idx="1242">
                  <c:v>-1.3456258609630432</c:v>
                </c:pt>
                <c:pt idx="1243">
                  <c:v>-1.2905020284940303</c:v>
                </c:pt>
                <c:pt idx="1244">
                  <c:v>-1.4830249983413726</c:v>
                </c:pt>
                <c:pt idx="1245">
                  <c:v>-1.8338062024703277</c:v>
                </c:pt>
                <c:pt idx="1246">
                  <c:v>-1.8598978057942066</c:v>
                </c:pt>
                <c:pt idx="1247">
                  <c:v>-1.8598978057942066</c:v>
                </c:pt>
                <c:pt idx="1248">
                  <c:v>-1.9993242469684525</c:v>
                </c:pt>
                <c:pt idx="1249">
                  <c:v>-2.0125843981832556</c:v>
                </c:pt>
                <c:pt idx="1250">
                  <c:v>-1.7709604348306609</c:v>
                </c:pt>
                <c:pt idx="1251">
                  <c:v>-1.7779933717619318</c:v>
                </c:pt>
                <c:pt idx="1252">
                  <c:v>-1.3696509638840055</c:v>
                </c:pt>
                <c:pt idx="1253">
                  <c:v>-1.1893542728186937</c:v>
                </c:pt>
                <c:pt idx="1254">
                  <c:v>-1.16157623569244</c:v>
                </c:pt>
                <c:pt idx="1255">
                  <c:v>-1.1351532247674676</c:v>
                </c:pt>
                <c:pt idx="1256">
                  <c:v>-1.098466749660064</c:v>
                </c:pt>
                <c:pt idx="1257">
                  <c:v>-1.0516469983388692</c:v>
                </c:pt>
                <c:pt idx="1258">
                  <c:v>-1.0539034145486603</c:v>
                </c:pt>
                <c:pt idx="1259">
                  <c:v>-1.036077698566034</c:v>
                </c:pt>
                <c:pt idx="1260">
                  <c:v>-0.98382574306644877</c:v>
                </c:pt>
                <c:pt idx="1261">
                  <c:v>-0.98382574306644877</c:v>
                </c:pt>
                <c:pt idx="1262">
                  <c:v>-0.98382574306644877</c:v>
                </c:pt>
                <c:pt idx="1263">
                  <c:v>-0.96631730591528786</c:v>
                </c:pt>
                <c:pt idx="1264">
                  <c:v>-1.1715338791853771</c:v>
                </c:pt>
                <c:pt idx="1265">
                  <c:v>-1.2192634538137348</c:v>
                </c:pt>
                <c:pt idx="1266">
                  <c:v>-1.2401034538137363</c:v>
                </c:pt>
                <c:pt idx="1267">
                  <c:v>-1.5237036894041829</c:v>
                </c:pt>
                <c:pt idx="1268">
                  <c:v>-1.5237036894041829</c:v>
                </c:pt>
                <c:pt idx="1269">
                  <c:v>-1.5237036894041829</c:v>
                </c:pt>
                <c:pt idx="1270">
                  <c:v>-1.3689194250193477</c:v>
                </c:pt>
                <c:pt idx="1271">
                  <c:v>-1.2090049577649591</c:v>
                </c:pt>
                <c:pt idx="1272">
                  <c:v>-1.5836710009565422</c:v>
                </c:pt>
                <c:pt idx="1273">
                  <c:v>-1.2052117993463902</c:v>
                </c:pt>
                <c:pt idx="1274">
                  <c:v>-1.3143957757873483</c:v>
                </c:pt>
                <c:pt idx="1275">
                  <c:v>-1.3143957757873483</c:v>
                </c:pt>
                <c:pt idx="1276">
                  <c:v>-1.3143957757873483</c:v>
                </c:pt>
                <c:pt idx="1277">
                  <c:v>-1.3822916501393205</c:v>
                </c:pt>
                <c:pt idx="1278">
                  <c:v>-1.6689099891277959</c:v>
                </c:pt>
                <c:pt idx="1279">
                  <c:v>-1.5073559219518256</c:v>
                </c:pt>
                <c:pt idx="1280">
                  <c:v>-1.7187568381368994</c:v>
                </c:pt>
                <c:pt idx="1281">
                  <c:v>-1.8691805798173942</c:v>
                </c:pt>
                <c:pt idx="1282">
                  <c:v>-1.8969586169436461</c:v>
                </c:pt>
                <c:pt idx="1283">
                  <c:v>-1.8969586169436461</c:v>
                </c:pt>
                <c:pt idx="1284">
                  <c:v>-1.8258328887026476</c:v>
                </c:pt>
                <c:pt idx="1285">
                  <c:v>-1.8987728887026449</c:v>
                </c:pt>
                <c:pt idx="1286">
                  <c:v>-1.8878943515762412</c:v>
                </c:pt>
                <c:pt idx="1287">
                  <c:v>-1.8678198581451344</c:v>
                </c:pt>
                <c:pt idx="1288">
                  <c:v>-2.0206401591773755</c:v>
                </c:pt>
                <c:pt idx="1289">
                  <c:v>-2.0206401591773755</c:v>
                </c:pt>
                <c:pt idx="1290">
                  <c:v>-2.0206401591773755</c:v>
                </c:pt>
                <c:pt idx="1291">
                  <c:v>-2.2849161303829888</c:v>
                </c:pt>
                <c:pt idx="1292">
                  <c:v>-2.3342962089131358</c:v>
                </c:pt>
                <c:pt idx="1293">
                  <c:v>-2.7083448816547477</c:v>
                </c:pt>
                <c:pt idx="1294">
                  <c:v>-3.1465678776788071</c:v>
                </c:pt>
                <c:pt idx="1295">
                  <c:v>-3.184017949664776</c:v>
                </c:pt>
                <c:pt idx="1296">
                  <c:v>-3.184017949664776</c:v>
                </c:pt>
                <c:pt idx="1297">
                  <c:v>-3.184017949664776</c:v>
                </c:pt>
                <c:pt idx="1298">
                  <c:v>-3.2406441499166565</c:v>
                </c:pt>
                <c:pt idx="1299">
                  <c:v>-2.7741658894583274</c:v>
                </c:pt>
                <c:pt idx="1300">
                  <c:v>-2.7534644771256129</c:v>
                </c:pt>
                <c:pt idx="1301">
                  <c:v>-2.9688028684675221</c:v>
                </c:pt>
                <c:pt idx="1302">
                  <c:v>-2.9154986826128333</c:v>
                </c:pt>
                <c:pt idx="1303">
                  <c:v>-2.9154986826128333</c:v>
                </c:pt>
                <c:pt idx="1304">
                  <c:v>-2.9154986826128333</c:v>
                </c:pt>
                <c:pt idx="1305">
                  <c:v>-2.7913704156103289</c:v>
                </c:pt>
                <c:pt idx="1306">
                  <c:v>-2.6242021878728963</c:v>
                </c:pt>
                <c:pt idx="1307">
                  <c:v>-2.4680636918241206</c:v>
                </c:pt>
                <c:pt idx="1308">
                  <c:v>-2.6190252036285653</c:v>
                </c:pt>
                <c:pt idx="1309">
                  <c:v>-2.5683004418861231</c:v>
                </c:pt>
                <c:pt idx="1310">
                  <c:v>-2.5082398210726033</c:v>
                </c:pt>
                <c:pt idx="1311">
                  <c:v>-2.5082398210726033</c:v>
                </c:pt>
                <c:pt idx="1312">
                  <c:v>-2.461448715106334</c:v>
                </c:pt>
                <c:pt idx="1313">
                  <c:v>-2.5821049219023937</c:v>
                </c:pt>
                <c:pt idx="1314">
                  <c:v>-3.0397748759083321</c:v>
                </c:pt>
                <c:pt idx="1315">
                  <c:v>-3.1184878917497354</c:v>
                </c:pt>
                <c:pt idx="1316">
                  <c:v>-2.6334317765721824</c:v>
                </c:pt>
                <c:pt idx="1317">
                  <c:v>-2.5792307285209564</c:v>
                </c:pt>
                <c:pt idx="1318">
                  <c:v>-2.5540659562114563</c:v>
                </c:pt>
                <c:pt idx="1319">
                  <c:v>-2.7861835622518747</c:v>
                </c:pt>
                <c:pt idx="1320">
                  <c:v>-2.6954197559595787</c:v>
                </c:pt>
                <c:pt idx="1321">
                  <c:v>-2.4730024759181433</c:v>
                </c:pt>
                <c:pt idx="1322">
                  <c:v>-2.603772862024714</c:v>
                </c:pt>
                <c:pt idx="1323">
                  <c:v>-2.5788548895102661</c:v>
                </c:pt>
                <c:pt idx="1324">
                  <c:v>-2.5788548895102661</c:v>
                </c:pt>
                <c:pt idx="1325">
                  <c:v>-2.5788548895102661</c:v>
                </c:pt>
                <c:pt idx="1326">
                  <c:v>-2.5216437835439987</c:v>
                </c:pt>
                <c:pt idx="1327">
                  <c:v>-2.5136417037050123</c:v>
                </c:pt>
                <c:pt idx="1328">
                  <c:v>-2.6019799510749824</c:v>
                </c:pt>
                <c:pt idx="1329">
                  <c:v>-2.1845931356702692</c:v>
                </c:pt>
                <c:pt idx="1330">
                  <c:v>-2.1149961566610731</c:v>
                </c:pt>
                <c:pt idx="1331">
                  <c:v>-2.1149961566610731</c:v>
                </c:pt>
                <c:pt idx="1332">
                  <c:v>-2.1149961566610731</c:v>
                </c:pt>
                <c:pt idx="1333">
                  <c:v>-2.0034095375817316</c:v>
                </c:pt>
                <c:pt idx="1334">
                  <c:v>-2.0804370585478189</c:v>
                </c:pt>
                <c:pt idx="1335">
                  <c:v>-1.8800467771481202</c:v>
                </c:pt>
                <c:pt idx="1336">
                  <c:v>-1.962360275864004</c:v>
                </c:pt>
                <c:pt idx="1337">
                  <c:v>-2.1240848412810749</c:v>
                </c:pt>
                <c:pt idx="1338">
                  <c:v>-2.1240848412810749</c:v>
                </c:pt>
                <c:pt idx="1339">
                  <c:v>-2.2635112824553172</c:v>
                </c:pt>
                <c:pt idx="1340">
                  <c:v>-2.1804609225254659</c:v>
                </c:pt>
                <c:pt idx="1341">
                  <c:v>-2.2802714002505446</c:v>
                </c:pt>
                <c:pt idx="1342">
                  <c:v>-2.6862140764933216</c:v>
                </c:pt>
                <c:pt idx="1343">
                  <c:v>-2.7362042409277851</c:v>
                </c:pt>
                <c:pt idx="1344">
                  <c:v>-2.7645904542680224</c:v>
                </c:pt>
                <c:pt idx="1345">
                  <c:v>-2.821608530474542</c:v>
                </c:pt>
                <c:pt idx="1346">
                  <c:v>-2.7923684913942743</c:v>
                </c:pt>
                <c:pt idx="1347">
                  <c:v>-2.8022012692678846</c:v>
                </c:pt>
                <c:pt idx="1348">
                  <c:v>-2.7926930022653789</c:v>
                </c:pt>
                <c:pt idx="1349">
                  <c:v>-2.7982828910143311</c:v>
                </c:pt>
                <c:pt idx="1350">
                  <c:v>-2.9142609420589274</c:v>
                </c:pt>
                <c:pt idx="1351">
                  <c:v>-2.618282472186868</c:v>
                </c:pt>
                <c:pt idx="1352">
                  <c:v>-2.618282472186868</c:v>
                </c:pt>
                <c:pt idx="1353">
                  <c:v>-2.618282472186868</c:v>
                </c:pt>
                <c:pt idx="1354">
                  <c:v>-2.6702095100936756</c:v>
                </c:pt>
                <c:pt idx="1355">
                  <c:v>-3.0126904524554643</c:v>
                </c:pt>
                <c:pt idx="1356">
                  <c:v>-2.8653119040532573</c:v>
                </c:pt>
                <c:pt idx="1357">
                  <c:v>-2.6306511580168408</c:v>
                </c:pt>
                <c:pt idx="1358">
                  <c:v>-2.6081491959730805</c:v>
                </c:pt>
                <c:pt idx="1359">
                  <c:v>-2.6081491959730805</c:v>
                </c:pt>
                <c:pt idx="1360">
                  <c:v>-2.6081491959730805</c:v>
                </c:pt>
                <c:pt idx="1361">
                  <c:v>-2.466499123987111</c:v>
                </c:pt>
                <c:pt idx="1362">
                  <c:v>-2.1575250493834695</c:v>
                </c:pt>
                <c:pt idx="1363">
                  <c:v>-1.8899175153290191</c:v>
                </c:pt>
                <c:pt idx="1364">
                  <c:v>-2.1387895100936767</c:v>
                </c:pt>
                <c:pt idx="1365">
                  <c:v>-2.1640094839169599</c:v>
                </c:pt>
                <c:pt idx="1366">
                  <c:v>-2.1640094839169599</c:v>
                </c:pt>
                <c:pt idx="1367">
                  <c:v>-2.1640094839169599</c:v>
                </c:pt>
                <c:pt idx="1368">
                  <c:v>-1.9383896802423344</c:v>
                </c:pt>
                <c:pt idx="1369">
                  <c:v>-0.93182327842994184</c:v>
                </c:pt>
                <c:pt idx="1370">
                  <c:v>-1.1557582037768661</c:v>
                </c:pt>
                <c:pt idx="1371">
                  <c:v>-1.4988450584466584</c:v>
                </c:pt>
                <c:pt idx="1372">
                  <c:v>-1.5241948104665397</c:v>
                </c:pt>
                <c:pt idx="1373">
                  <c:v>-1.4671767342600202</c:v>
                </c:pt>
                <c:pt idx="1374">
                  <c:v>-1.4949547713862756</c:v>
                </c:pt>
                <c:pt idx="1375">
                  <c:v>-1.7167406965978245</c:v>
                </c:pt>
                <c:pt idx="1376">
                  <c:v>-1.9391732541618811</c:v>
                </c:pt>
                <c:pt idx="1377">
                  <c:v>-1.922632140853672</c:v>
                </c:pt>
                <c:pt idx="1378">
                  <c:v>-1.8503037822326593</c:v>
                </c:pt>
                <c:pt idx="1379">
                  <c:v>-1.9460362874432828</c:v>
                </c:pt>
                <c:pt idx="1380">
                  <c:v>-1.9208715151337845</c:v>
                </c:pt>
                <c:pt idx="1381">
                  <c:v>-1.9208715151337845</c:v>
                </c:pt>
                <c:pt idx="1382">
                  <c:v>-1.6939089379371914</c:v>
                </c:pt>
                <c:pt idx="1383">
                  <c:v>-1.5445626068017262</c:v>
                </c:pt>
                <c:pt idx="1384">
                  <c:v>-1.7336364327265645</c:v>
                </c:pt>
                <c:pt idx="1385">
                  <c:v>-1.8228902324746841</c:v>
                </c:pt>
                <c:pt idx="1386">
                  <c:v>-1.8182006185812494</c:v>
                </c:pt>
                <c:pt idx="1387">
                  <c:v>-1.8182006185812494</c:v>
                </c:pt>
                <c:pt idx="1388">
                  <c:v>-1.8182006185812494</c:v>
                </c:pt>
                <c:pt idx="1389">
                  <c:v>-1.8283186172724157</c:v>
                </c:pt>
                <c:pt idx="1390">
                  <c:v>-2.2280278528134279</c:v>
                </c:pt>
                <c:pt idx="1391">
                  <c:v>-2.4374648056459058</c:v>
                </c:pt>
                <c:pt idx="1392">
                  <c:v>-2.3960829875740863</c:v>
                </c:pt>
                <c:pt idx="1393">
                  <c:v>-2.4653875137260837</c:v>
                </c:pt>
                <c:pt idx="1394">
                  <c:v>-2.4653875137260837</c:v>
                </c:pt>
                <c:pt idx="1395">
                  <c:v>-2.4653875137260837</c:v>
                </c:pt>
                <c:pt idx="1396">
                  <c:v>-2.4017961864676955</c:v>
                </c:pt>
                <c:pt idx="1397">
                  <c:v>-2.7645169455924723</c:v>
                </c:pt>
                <c:pt idx="1398">
                  <c:v>-2.7510712034331295</c:v>
                </c:pt>
                <c:pt idx="1399">
                  <c:v>-2.6574488880036995</c:v>
                </c:pt>
                <c:pt idx="1400">
                  <c:v>-2.7856993710606872</c:v>
                </c:pt>
                <c:pt idx="1401">
                  <c:v>-2.7548787893274334</c:v>
                </c:pt>
                <c:pt idx="1402">
                  <c:v>-2.7548787893274334</c:v>
                </c:pt>
                <c:pt idx="1403">
                  <c:v>-2.721860869351227</c:v>
                </c:pt>
                <c:pt idx="1404">
                  <c:v>-2.5795991559862745</c:v>
                </c:pt>
                <c:pt idx="1405">
                  <c:v>-2.4059617712379726</c:v>
                </c:pt>
                <c:pt idx="1406">
                  <c:v>-2.6514538443479712</c:v>
                </c:pt>
                <c:pt idx="1407">
                  <c:v>-2.1824267148226557</c:v>
                </c:pt>
                <c:pt idx="1408">
                  <c:v>-2.0989856276911638</c:v>
                </c:pt>
                <c:pt idx="1409">
                  <c:v>-2.0989856276911638</c:v>
                </c:pt>
                <c:pt idx="1410">
                  <c:v>-2.1444853422685917</c:v>
                </c:pt>
                <c:pt idx="1411">
                  <c:v>-2.0434116577943886</c:v>
                </c:pt>
                <c:pt idx="1412">
                  <c:v>-1.7744594405276413</c:v>
                </c:pt>
                <c:pt idx="1413">
                  <c:v>-1.8603816774269255</c:v>
                </c:pt>
                <c:pt idx="1414">
                  <c:v>-1.9333216774269246</c:v>
                </c:pt>
                <c:pt idx="1415">
                  <c:v>-1.9333216774269246</c:v>
                </c:pt>
                <c:pt idx="1416">
                  <c:v>-1.9333216774269246</c:v>
                </c:pt>
                <c:pt idx="1417">
                  <c:v>-1.889529577955404</c:v>
                </c:pt>
                <c:pt idx="1418">
                  <c:v>-1.9306055753377311</c:v>
                </c:pt>
                <c:pt idx="1419">
                  <c:v>-1.9097655753377296</c:v>
                </c:pt>
                <c:pt idx="1420">
                  <c:v>-2.0859919326499128</c:v>
                </c:pt>
                <c:pt idx="1421">
                  <c:v>-1.9438840844748633</c:v>
                </c:pt>
                <c:pt idx="1422">
                  <c:v>-1.9438840844748633</c:v>
                </c:pt>
                <c:pt idx="1423">
                  <c:v>-1.9438840844748633</c:v>
                </c:pt>
                <c:pt idx="1424">
                  <c:v>-2.0663465700529553</c:v>
                </c:pt>
                <c:pt idx="1425">
                  <c:v>-2.1096885320967154</c:v>
                </c:pt>
                <c:pt idx="1426">
                  <c:v>-2.2902814953998814</c:v>
                </c:pt>
                <c:pt idx="1427">
                  <c:v>-2.5892627911473429</c:v>
                </c:pt>
                <c:pt idx="1428">
                  <c:v>-2.3885666890581501</c:v>
                </c:pt>
                <c:pt idx="1429">
                  <c:v>-2.3885666890581501</c:v>
                </c:pt>
                <c:pt idx="1430">
                  <c:v>-2.3885666890581501</c:v>
                </c:pt>
                <c:pt idx="1431">
                  <c:v>-2.7637765856603256</c:v>
                </c:pt>
                <c:pt idx="1432">
                  <c:v>-2.6219581099427778</c:v>
                </c:pt>
                <c:pt idx="1433">
                  <c:v>-2.4404941336866273</c:v>
                </c:pt>
                <c:pt idx="1434">
                  <c:v>-2.4619343169236441</c:v>
                </c:pt>
                <c:pt idx="1435">
                  <c:v>-2.4608629896652534</c:v>
                </c:pt>
                <c:pt idx="1436">
                  <c:v>-2.5209236104787731</c:v>
                </c:pt>
                <c:pt idx="1437">
                  <c:v>-2.4330849525389997</c:v>
                </c:pt>
                <c:pt idx="1438">
                  <c:v>-2.2816219416140289</c:v>
                </c:pt>
                <c:pt idx="1439">
                  <c:v>-2.0733796261845931</c:v>
                </c:pt>
                <c:pt idx="1440">
                  <c:v>-2.120400805448174</c:v>
                </c:pt>
                <c:pt idx="1441">
                  <c:v>-2.1615582792936685</c:v>
                </c:pt>
                <c:pt idx="1442">
                  <c:v>-2.1144498944959409</c:v>
                </c:pt>
                <c:pt idx="1443">
                  <c:v>-2.1144498944959409</c:v>
                </c:pt>
                <c:pt idx="1444">
                  <c:v>-2.1144498944959409</c:v>
                </c:pt>
                <c:pt idx="1445">
                  <c:v>-2.457390522737132</c:v>
                </c:pt>
                <c:pt idx="1446">
                  <c:v>-2.4598084428981473</c:v>
                </c:pt>
                <c:pt idx="1447">
                  <c:v>-2.2660602806025025</c:v>
                </c:pt>
                <c:pt idx="1448">
                  <c:v>-2.112932249190445</c:v>
                </c:pt>
                <c:pt idx="1449">
                  <c:v>-2.0931521183068629</c:v>
                </c:pt>
                <c:pt idx="1450">
                  <c:v>-2.0931521183068629</c:v>
                </c:pt>
                <c:pt idx="1451">
                  <c:v>-2.0931521183068629</c:v>
                </c:pt>
                <c:pt idx="1452">
                  <c:v>-2.2923286654002375</c:v>
                </c:pt>
                <c:pt idx="1453">
                  <c:v>-2.4069486654002379</c:v>
                </c:pt>
                <c:pt idx="1454">
                  <c:v>-2.4069486654002379</c:v>
                </c:pt>
                <c:pt idx="1455">
                  <c:v>-2.6014317792195172</c:v>
                </c:pt>
                <c:pt idx="1456">
                  <c:v>-2.6255823354747427</c:v>
                </c:pt>
                <c:pt idx="1457">
                  <c:v>-2.6255823354747427</c:v>
                </c:pt>
                <c:pt idx="1458">
                  <c:v>-2.6255823354747427</c:v>
                </c:pt>
                <c:pt idx="1459">
                  <c:v>-2.7711450566432791</c:v>
                </c:pt>
                <c:pt idx="1460">
                  <c:v>-2.8857650566432813</c:v>
                </c:pt>
                <c:pt idx="1461">
                  <c:v>-2.9121880675682537</c:v>
                </c:pt>
                <c:pt idx="1462">
                  <c:v>-3.2160300296120141</c:v>
                </c:pt>
                <c:pt idx="1463">
                  <c:v>-3.0028018280512985</c:v>
                </c:pt>
                <c:pt idx="1464">
                  <c:v>-2.737076076673743</c:v>
                </c:pt>
                <c:pt idx="1465">
                  <c:v>-2.7073445240720542</c:v>
                </c:pt>
                <c:pt idx="1466">
                  <c:v>-2.2768969309978644</c:v>
                </c:pt>
                <c:pt idx="1467">
                  <c:v>-2.4791383135730261</c:v>
                </c:pt>
                <c:pt idx="1468">
                  <c:v>-2.6964387585772016</c:v>
                </c:pt>
                <c:pt idx="1469">
                  <c:v>-2.2797688079672955</c:v>
                </c:pt>
                <c:pt idx="1470">
                  <c:v>-1.8959152857047741</c:v>
                </c:pt>
                <c:pt idx="1471">
                  <c:v>-1.8959152857047741</c:v>
                </c:pt>
                <c:pt idx="1472">
                  <c:v>-1.9554396509753147</c:v>
                </c:pt>
                <c:pt idx="1473">
                  <c:v>-1.6495065960536426</c:v>
                </c:pt>
                <c:pt idx="1474">
                  <c:v>-1.5202347583492859</c:v>
                </c:pt>
                <c:pt idx="1475">
                  <c:v>-1.0602676680890486</c:v>
                </c:pt>
                <c:pt idx="1476">
                  <c:v>-1.1626575699263615</c:v>
                </c:pt>
                <c:pt idx="1477">
                  <c:v>-1.2145960659751402</c:v>
                </c:pt>
                <c:pt idx="1478">
                  <c:v>-1.2145960659751402</c:v>
                </c:pt>
                <c:pt idx="1479">
                  <c:v>-1.2145960659751402</c:v>
                </c:pt>
                <c:pt idx="1480">
                  <c:v>-1.0318852741294613</c:v>
                </c:pt>
                <c:pt idx="1481">
                  <c:v>-0.88782110136313719</c:v>
                </c:pt>
                <c:pt idx="1482">
                  <c:v>-0.93522766808904656</c:v>
                </c:pt>
                <c:pt idx="1483">
                  <c:v>-1.1535822531386586</c:v>
                </c:pt>
                <c:pt idx="1484">
                  <c:v>-1.2087156340593168</c:v>
                </c:pt>
                <c:pt idx="1485">
                  <c:v>-1.2087156340593168</c:v>
                </c:pt>
                <c:pt idx="1486">
                  <c:v>-1.2087156340593168</c:v>
                </c:pt>
                <c:pt idx="1487">
                  <c:v>-1.2881572558057641</c:v>
                </c:pt>
                <c:pt idx="1488">
                  <c:v>-1.0590596628537039</c:v>
                </c:pt>
                <c:pt idx="1489">
                  <c:v>-1.0987776091914387</c:v>
                </c:pt>
                <c:pt idx="1490">
                  <c:v>-1.092122122255077</c:v>
                </c:pt>
                <c:pt idx="1491">
                  <c:v>-1.0824618997529853</c:v>
                </c:pt>
                <c:pt idx="1492">
                  <c:v>-1.3324642338892687</c:v>
                </c:pt>
                <c:pt idx="1493">
                  <c:v>-1.3324642338892687</c:v>
                </c:pt>
                <c:pt idx="1494">
                  <c:v>-0.91428507473747445</c:v>
                </c:pt>
                <c:pt idx="1495">
                  <c:v>-1.0178047220286697</c:v>
                </c:pt>
                <c:pt idx="1496">
                  <c:v>-0.91133875736723446</c:v>
                </c:pt>
                <c:pt idx="1497">
                  <c:v>-0.76518947307250862</c:v>
                </c:pt>
                <c:pt idx="1498">
                  <c:v>-0.37356628191416874</c:v>
                </c:pt>
                <c:pt idx="1499">
                  <c:v>-0.37356628191416874</c:v>
                </c:pt>
                <c:pt idx="1500">
                  <c:v>-0.3887073503687315</c:v>
                </c:pt>
                <c:pt idx="1501">
                  <c:v>-0.24087459399686217</c:v>
                </c:pt>
                <c:pt idx="1502">
                  <c:v>0</c:v>
                </c:pt>
                <c:pt idx="1503">
                  <c:v>0</c:v>
                </c:pt>
                <c:pt idx="1504">
                  <c:v>-0.16114866159430186</c:v>
                </c:pt>
                <c:pt idx="1505">
                  <c:v>-0.57384777279591681</c:v>
                </c:pt>
                <c:pt idx="1506">
                  <c:v>-0.57384777279591681</c:v>
                </c:pt>
                <c:pt idx="1507">
                  <c:v>-0.57384777279591681</c:v>
                </c:pt>
                <c:pt idx="1508">
                  <c:v>-0.56539173614850746</c:v>
                </c:pt>
                <c:pt idx="1509">
                  <c:v>-0.11205721654069301</c:v>
                </c:pt>
                <c:pt idx="1510">
                  <c:v>0</c:v>
                </c:pt>
                <c:pt idx="1511">
                  <c:v>0</c:v>
                </c:pt>
                <c:pt idx="1512">
                  <c:v>0</c:v>
                </c:pt>
                <c:pt idx="1513">
                  <c:v>0</c:v>
                </c:pt>
                <c:pt idx="1514">
                  <c:v>0</c:v>
                </c:pt>
                <c:pt idx="1515">
                  <c:v>-6.9930898493582916E-2</c:v>
                </c:pt>
                <c:pt idx="1516">
                  <c:v>-0.26791089849358407</c:v>
                </c:pt>
                <c:pt idx="1517">
                  <c:v>-0.39160430559095971</c:v>
                </c:pt>
                <c:pt idx="1518">
                  <c:v>-0.80539575064457125</c:v>
                </c:pt>
                <c:pt idx="1519">
                  <c:v>-0.68730941950910918</c:v>
                </c:pt>
                <c:pt idx="1520">
                  <c:v>-0.68730941950910918</c:v>
                </c:pt>
                <c:pt idx="1521">
                  <c:v>-0.91088874272041664</c:v>
                </c:pt>
                <c:pt idx="1522">
                  <c:v>-1.3907374615374142</c:v>
                </c:pt>
                <c:pt idx="1523">
                  <c:v>-1.2015952620987314</c:v>
                </c:pt>
                <c:pt idx="1524">
                  <c:v>-1.1352048540731552</c:v>
                </c:pt>
                <c:pt idx="1525">
                  <c:v>-0.63041062119924618</c:v>
                </c:pt>
                <c:pt idx="1526">
                  <c:v>-1.0456352334409225</c:v>
                </c:pt>
                <c:pt idx="1527">
                  <c:v>-1.0135717943606757</c:v>
                </c:pt>
                <c:pt idx="1528">
                  <c:v>-1.0135717943606757</c:v>
                </c:pt>
                <c:pt idx="1529">
                  <c:v>-0.78847087696563101</c:v>
                </c:pt>
                <c:pt idx="1530">
                  <c:v>-0.94808716229183787</c:v>
                </c:pt>
                <c:pt idx="1531">
                  <c:v>-0.90511937163678269</c:v>
                </c:pt>
                <c:pt idx="1532">
                  <c:v>-1.0531350378233846</c:v>
                </c:pt>
                <c:pt idx="1533">
                  <c:v>-0.638341014363208</c:v>
                </c:pt>
                <c:pt idx="1534">
                  <c:v>-0.638341014363208</c:v>
                </c:pt>
                <c:pt idx="1535">
                  <c:v>-0.638341014363208</c:v>
                </c:pt>
                <c:pt idx="1536">
                  <c:v>-0.35028905644368891</c:v>
                </c:pt>
                <c:pt idx="1537">
                  <c:v>-0.39455420962691257</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-0.12573621115704015</c:v>
                </c:pt>
                <c:pt idx="1896">
                  <c:v>-4.1415273826384436E-2</c:v>
                </c:pt>
                <c:pt idx="1897">
                  <c:v>-0.159381163142708</c:v>
                </c:pt>
                <c:pt idx="1898">
                  <c:v>-0.159381163142708</c:v>
                </c:pt>
                <c:pt idx="1899">
                  <c:v>-0.159381163142708</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-4.035871464449059E-2</c:v>
                </c:pt>
                <c:pt idx="1953">
                  <c:v>-0.58572488440078985</c:v>
                </c:pt>
                <c:pt idx="1954">
                  <c:v>-0.55366144532053951</c:v>
                </c:pt>
                <c:pt idx="1955">
                  <c:v>-0.55366144532053951</c:v>
                </c:pt>
                <c:pt idx="1956">
                  <c:v>-0.60894039662064969</c:v>
                </c:pt>
                <c:pt idx="1957">
                  <c:v>0</c:v>
                </c:pt>
                <c:pt idx="1958">
                  <c:v>0</c:v>
                </c:pt>
                <c:pt idx="1959">
                  <c:v>-0.53392649095569666</c:v>
                </c:pt>
                <c:pt idx="1960">
                  <c:v>-0.67966026452709372</c:v>
                </c:pt>
                <c:pt idx="1961">
                  <c:v>-0.67966026452709372</c:v>
                </c:pt>
                <c:pt idx="1962">
                  <c:v>-0.67966026452709372</c:v>
                </c:pt>
                <c:pt idx="1963">
                  <c:v>-0.54783573837509891</c:v>
                </c:pt>
                <c:pt idx="1964">
                  <c:v>-6.0688530319634282E-2</c:v>
                </c:pt>
                <c:pt idx="1965">
                  <c:v>-0.1673179086226213</c:v>
                </c:pt>
                <c:pt idx="1966">
                  <c:v>0</c:v>
                </c:pt>
                <c:pt idx="1967">
                  <c:v>0</c:v>
                </c:pt>
                <c:pt idx="1968">
                  <c:v>0</c:v>
                </c:pt>
                <c:pt idx="1969">
                  <c:v>0</c:v>
                </c:pt>
                <c:pt idx="1970">
                  <c:v>0</c:v>
                </c:pt>
                <c:pt idx="1971">
                  <c:v>0</c:v>
                </c:pt>
                <c:pt idx="1972">
                  <c:v>0</c:v>
                </c:pt>
                <c:pt idx="1973">
                  <c:v>0</c:v>
                </c:pt>
                <c:pt idx="1974">
                  <c:v>-0.10929164413891712</c:v>
                </c:pt>
                <c:pt idx="1975">
                  <c:v>-0.10929164413891712</c:v>
                </c:pt>
                <c:pt idx="1976">
                  <c:v>-0.10929164413891712</c:v>
                </c:pt>
                <c:pt idx="1977">
                  <c:v>-0.10898964283008183</c:v>
                </c:pt>
                <c:pt idx="1978">
                  <c:v>-0.38164591911910861</c:v>
                </c:pt>
                <c:pt idx="1979">
                  <c:v>-0.63261282614233139</c:v>
                </c:pt>
                <c:pt idx="1980">
                  <c:v>-0.95563282614233103</c:v>
                </c:pt>
                <c:pt idx="1981">
                  <c:v>-0.80580077335676137</c:v>
                </c:pt>
                <c:pt idx="1982">
                  <c:v>-0.84960172138602985</c:v>
                </c:pt>
                <c:pt idx="1983">
                  <c:v>-0.84960172138602985</c:v>
                </c:pt>
                <c:pt idx="1984">
                  <c:v>-1.2513152760550668</c:v>
                </c:pt>
                <c:pt idx="1985">
                  <c:v>-0.76913294753727968</c:v>
                </c:pt>
                <c:pt idx="1986">
                  <c:v>-0.65014634154629292</c:v>
                </c:pt>
                <c:pt idx="1987">
                  <c:v>-0.61571919370165773</c:v>
                </c:pt>
                <c:pt idx="1988">
                  <c:v>-0.40190799611688632</c:v>
                </c:pt>
                <c:pt idx="1989">
                  <c:v>-0.37426286825917643</c:v>
                </c:pt>
                <c:pt idx="1990">
                  <c:v>-0.37426286825917643</c:v>
                </c:pt>
                <c:pt idx="1991">
                  <c:v>-0.68716868894867744</c:v>
                </c:pt>
                <c:pt idx="1992">
                  <c:v>-0.81116600704520891</c:v>
                </c:pt>
                <c:pt idx="1993">
                  <c:v>-0.69036548351088101</c:v>
                </c:pt>
                <c:pt idx="1994">
                  <c:v>-0.71652774537691499</c:v>
                </c:pt>
                <c:pt idx="1995">
                  <c:v>-0.79673105431159996</c:v>
                </c:pt>
                <c:pt idx="1996">
                  <c:v>-0.79673105431159996</c:v>
                </c:pt>
                <c:pt idx="1997">
                  <c:v>-0.79673105431159996</c:v>
                </c:pt>
                <c:pt idx="1998">
                  <c:v>-0.52383372312670673</c:v>
                </c:pt>
                <c:pt idx="1999">
                  <c:v>-1.0650487139154237</c:v>
                </c:pt>
                <c:pt idx="2000">
                  <c:v>-0.83626458041416996</c:v>
                </c:pt>
                <c:pt idx="2001">
                  <c:v>-0.74080161177679216</c:v>
                </c:pt>
                <c:pt idx="2002">
                  <c:v>-0.58225092463798589</c:v>
                </c:pt>
                <c:pt idx="2003">
                  <c:v>-0.58225092463798589</c:v>
                </c:pt>
                <c:pt idx="2004">
                  <c:v>-0.58225092463798589</c:v>
                </c:pt>
                <c:pt idx="2005">
                  <c:v>-0.41914539189237487</c:v>
                </c:pt>
                <c:pt idx="2006">
                  <c:v>-0.34968127147947925</c:v>
                </c:pt>
                <c:pt idx="2007">
                  <c:v>0</c:v>
                </c:pt>
                <c:pt idx="2008">
                  <c:v>0</c:v>
                </c:pt>
                <c:pt idx="2009">
                  <c:v>0</c:v>
                </c:pt>
                <c:pt idx="2010">
                  <c:v>0</c:v>
                </c:pt>
                <c:pt idx="2011">
                  <c:v>0</c:v>
                </c:pt>
                <c:pt idx="2012">
                  <c:v>0</c:v>
                </c:pt>
                <c:pt idx="2013">
                  <c:v>0</c:v>
                </c:pt>
                <c:pt idx="2014">
                  <c:v>0</c:v>
                </c:pt>
                <c:pt idx="2015">
                  <c:v>0</c:v>
                </c:pt>
                <c:pt idx="2016">
                  <c:v>-1.5687424250117488E-2</c:v>
                </c:pt>
                <c:pt idx="2017">
                  <c:v>0</c:v>
                </c:pt>
                <c:pt idx="2018">
                  <c:v>0</c:v>
                </c:pt>
                <c:pt idx="2019">
                  <c:v>-0.54311883506978376</c:v>
                </c:pt>
                <c:pt idx="2020">
                  <c:v>-0.57588311254297508</c:v>
                </c:pt>
                <c:pt idx="2021">
                  <c:v>-1.1921406543515722</c:v>
                </c:pt>
                <c:pt idx="2022">
                  <c:v>-0.57963425777431965</c:v>
                </c:pt>
                <c:pt idx="2023">
                  <c:v>-0.26809030751008223</c:v>
                </c:pt>
                <c:pt idx="2024">
                  <c:v>-0.26809030751008223</c:v>
                </c:pt>
                <c:pt idx="2025">
                  <c:v>-0.26809030751008223</c:v>
                </c:pt>
                <c:pt idx="2026">
                  <c:v>-0.221929939826083</c:v>
                </c:pt>
                <c:pt idx="2027">
                  <c:v>-4.0140340622656367E-3</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-5.1378587600947156E-2</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-0.14448920789673636</c:v>
                </c:pt>
                <c:pt idx="2080">
                  <c:v>-9.9034238053775425E-2</c:v>
                </c:pt>
                <c:pt idx="2081">
                  <c:v>-8.4964842626195747E-2</c:v>
                </c:pt>
                <c:pt idx="2082">
                  <c:v>-0.11831975488476232</c:v>
                </c:pt>
                <c:pt idx="2083">
                  <c:v>-6.5777256218321867E-2</c:v>
                </c:pt>
                <c:pt idx="2084">
                  <c:v>0</c:v>
                </c:pt>
                <c:pt idx="2085">
                  <c:v>0</c:v>
                </c:pt>
                <c:pt idx="2086">
                  <c:v>0</c:v>
                </c:pt>
                <c:pt idx="2087">
                  <c:v>0</c:v>
                </c:pt>
                <c:pt idx="2088">
                  <c:v>0</c:v>
                </c:pt>
                <c:pt idx="2089">
                  <c:v>-2.9667130514532403E-3</c:v>
                </c:pt>
                <c:pt idx="2090">
                  <c:v>-0.15320377059079249</c:v>
                </c:pt>
                <c:pt idx="2091">
                  <c:v>0</c:v>
                </c:pt>
                <c:pt idx="2092">
                  <c:v>0</c:v>
                </c:pt>
                <c:pt idx="2093">
                  <c:v>0</c:v>
                </c:pt>
                <c:pt idx="2094">
                  <c:v>0</c:v>
                </c:pt>
                <c:pt idx="2095">
                  <c:v>0</c:v>
                </c:pt>
                <c:pt idx="2096">
                  <c:v>-6.5646307312348995E-2</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-7.2540775776705146E-2</c:v>
                </c:pt>
                <c:pt idx="2118">
                  <c:v>-0.36007848652398522</c:v>
                </c:pt>
                <c:pt idx="2119">
                  <c:v>-0.72504229402625953</c:v>
                </c:pt>
                <c:pt idx="2120">
                  <c:v>-0.54353950741592882</c:v>
                </c:pt>
                <c:pt idx="2121">
                  <c:v>-0.68033846155723765</c:v>
                </c:pt>
                <c:pt idx="2122">
                  <c:v>-0.68033846155723765</c:v>
                </c:pt>
                <c:pt idx="2123">
                  <c:v>-0.68033846155723765</c:v>
                </c:pt>
                <c:pt idx="2124">
                  <c:v>-1.3276467571564012</c:v>
                </c:pt>
                <c:pt idx="2125">
                  <c:v>-1.3834959926974122</c:v>
                </c:pt>
                <c:pt idx="2126">
                  <c:v>-1.5533669546917395</c:v>
                </c:pt>
                <c:pt idx="2127">
                  <c:v>-1.3570699233291172</c:v>
                </c:pt>
                <c:pt idx="2128">
                  <c:v>-1.7992342138906707</c:v>
                </c:pt>
                <c:pt idx="2129">
                  <c:v>-1.7992342138906707</c:v>
                </c:pt>
                <c:pt idx="2130">
                  <c:v>-1.7992342138906707</c:v>
                </c:pt>
                <c:pt idx="2131">
                  <c:v>-1.6684853881249957</c:v>
                </c:pt>
                <c:pt idx="2132">
                  <c:v>-1.5371958722721182</c:v>
                </c:pt>
                <c:pt idx="2133">
                  <c:v>-1.9454167689467887</c:v>
                </c:pt>
                <c:pt idx="2134">
                  <c:v>-1.5216879260565186</c:v>
                </c:pt>
                <c:pt idx="2135">
                  <c:v>-1.5846245973860462</c:v>
                </c:pt>
                <c:pt idx="2136">
                  <c:v>-1.6009646192250173</c:v>
                </c:pt>
                <c:pt idx="2137">
                  <c:v>-1.6009646192250173</c:v>
                </c:pt>
                <c:pt idx="2138">
                  <c:v>-1.3543533736245514</c:v>
                </c:pt>
                <c:pt idx="2139">
                  <c:v>-1.5867462453092109</c:v>
                </c:pt>
                <c:pt idx="2140">
                  <c:v>-1.7259870372581254</c:v>
                </c:pt>
                <c:pt idx="2141">
                  <c:v>-1.5184106810337852</c:v>
                </c:pt>
                <c:pt idx="2142">
                  <c:v>-1.3301252779617876</c:v>
                </c:pt>
                <c:pt idx="2143">
                  <c:v>-1.3301252779617876</c:v>
                </c:pt>
                <c:pt idx="2144">
                  <c:v>-1.3301252779617876</c:v>
                </c:pt>
                <c:pt idx="2145">
                  <c:v>-1.6218852779617912</c:v>
                </c:pt>
                <c:pt idx="2146">
                  <c:v>-1.119028272775882</c:v>
                </c:pt>
                <c:pt idx="2147">
                  <c:v>-0.27126285661552174</c:v>
                </c:pt>
                <c:pt idx="2148">
                  <c:v>-0.26268541951379376</c:v>
                </c:pt>
                <c:pt idx="2149">
                  <c:v>0</c:v>
                </c:pt>
                <c:pt idx="2150">
                  <c:v>0</c:v>
                </c:pt>
                <c:pt idx="2151">
                  <c:v>0</c:v>
                </c:pt>
                <c:pt idx="2152">
                  <c:v>-0.12063486204860041</c:v>
                </c:pt>
                <c:pt idx="2153">
                  <c:v>0</c:v>
                </c:pt>
                <c:pt idx="2154">
                  <c:v>0</c:v>
                </c:pt>
                <c:pt idx="2155">
                  <c:v>0</c:v>
                </c:pt>
                <c:pt idx="2156">
                  <c:v>0</c:v>
                </c:pt>
                <c:pt idx="2157">
                  <c:v>0</c:v>
                </c:pt>
                <c:pt idx="2158">
                  <c:v>0</c:v>
                </c:pt>
                <c:pt idx="2159">
                  <c:v>-0.13337429803922873</c:v>
                </c:pt>
                <c:pt idx="2160">
                  <c:v>-0.53690533735373336</c:v>
                </c:pt>
                <c:pt idx="2161">
                  <c:v>-0.36948375008154954</c:v>
                </c:pt>
                <c:pt idx="2162">
                  <c:v>-0.21496430337343853</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-1.3462722355242818E-2</c:v>
                </c:pt>
                <c:pt idx="2198">
                  <c:v>-0.27108097534961928</c:v>
                </c:pt>
                <c:pt idx="2199">
                  <c:v>-0.28680439259089496</c:v>
                </c:pt>
                <c:pt idx="2200">
                  <c:v>-0.28680439259089496</c:v>
                </c:pt>
                <c:pt idx="2201">
                  <c:v>-0.35039571984927775</c:v>
                </c:pt>
                <c:pt idx="2202">
                  <c:v>-0.42481517134820024</c:v>
                </c:pt>
                <c:pt idx="2203">
                  <c:v>-0.32875774854480255</c:v>
                </c:pt>
                <c:pt idx="2204">
                  <c:v>-0.58955784016330526</c:v>
                </c:pt>
                <c:pt idx="2205">
                  <c:v>-0.29810557054313236</c:v>
                </c:pt>
                <c:pt idx="2206">
                  <c:v>-0.29810557054313236</c:v>
                </c:pt>
                <c:pt idx="2207">
                  <c:v>-0.29810557054313236</c:v>
                </c:pt>
                <c:pt idx="2208">
                  <c:v>-0.27515347107160437</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-0.44599811383904253</c:v>
                </c:pt>
                <c:pt idx="2260">
                  <c:v>-1.1753468044787034</c:v>
                </c:pt>
                <c:pt idx="2261">
                  <c:v>-1.0846111299675876</c:v>
                </c:pt>
                <c:pt idx="2262">
                  <c:v>-1.0846111299675876</c:v>
                </c:pt>
                <c:pt idx="2263">
                  <c:v>-1.0846111299675876</c:v>
                </c:pt>
                <c:pt idx="2264">
                  <c:v>-1.1660167150666361</c:v>
                </c:pt>
                <c:pt idx="2265">
                  <c:v>-1.4180702268708743</c:v>
                </c:pt>
                <c:pt idx="2266">
                  <c:v>-1.3607071654050209</c:v>
                </c:pt>
                <c:pt idx="2267">
                  <c:v>-1.42803627006246</c:v>
                </c:pt>
                <c:pt idx="2268">
                  <c:v>-1.2978546090509298</c:v>
                </c:pt>
                <c:pt idx="2269">
                  <c:v>-1.2978546090509298</c:v>
                </c:pt>
                <c:pt idx="2270">
                  <c:v>-1.2978546090509298</c:v>
                </c:pt>
                <c:pt idx="2271">
                  <c:v>-1.1317233341459776</c:v>
                </c:pt>
                <c:pt idx="2272">
                  <c:v>-1.382847925739771</c:v>
                </c:pt>
                <c:pt idx="2273">
                  <c:v>-1.687107560475706</c:v>
                </c:pt>
                <c:pt idx="2274">
                  <c:v>-1.9119465800588067</c:v>
                </c:pt>
                <c:pt idx="2275">
                  <c:v>-2.2123977788535569</c:v>
                </c:pt>
                <c:pt idx="2276">
                  <c:v>-2.2123977788535569</c:v>
                </c:pt>
                <c:pt idx="2277">
                  <c:v>-2.2123977788535569</c:v>
                </c:pt>
                <c:pt idx="2278">
                  <c:v>-2.4470547055093164</c:v>
                </c:pt>
                <c:pt idx="2279">
                  <c:v>-3.1175453533830471</c:v>
                </c:pt>
                <c:pt idx="2280">
                  <c:v>-2.6551507945101527</c:v>
                </c:pt>
                <c:pt idx="2281">
                  <c:v>-2.5843248036720077</c:v>
                </c:pt>
                <c:pt idx="2282">
                  <c:v>-3.0720263725305692</c:v>
                </c:pt>
                <c:pt idx="2283">
                  <c:v>-3.1294030529899644</c:v>
                </c:pt>
                <c:pt idx="2284">
                  <c:v>-3.1614664920702076</c:v>
                </c:pt>
                <c:pt idx="2285">
                  <c:v>-3.3555727523504082</c:v>
                </c:pt>
                <c:pt idx="2286">
                  <c:v>-3.2793210248233535</c:v>
                </c:pt>
                <c:pt idx="2287">
                  <c:v>-3.5375321438779785</c:v>
                </c:pt>
                <c:pt idx="2288">
                  <c:v>-3.7916403616280476</c:v>
                </c:pt>
                <c:pt idx="2289">
                  <c:v>-4.1161152394312275</c:v>
                </c:pt>
                <c:pt idx="2290">
                  <c:v>-4.1161152394312275</c:v>
                </c:pt>
                <c:pt idx="2291">
                  <c:v>-4.1161152394312275</c:v>
                </c:pt>
                <c:pt idx="2292">
                  <c:v>-4.8864063030046481</c:v>
                </c:pt>
                <c:pt idx="2293">
                  <c:v>-5.0676147270674541</c:v>
                </c:pt>
                <c:pt idx="2294">
                  <c:v>-5.6281387047183742</c:v>
                </c:pt>
                <c:pt idx="2295">
                  <c:v>-5.5817805489669183</c:v>
                </c:pt>
                <c:pt idx="2296">
                  <c:v>-5.5817805489669183</c:v>
                </c:pt>
                <c:pt idx="2297">
                  <c:v>-5.5817805489669183</c:v>
                </c:pt>
                <c:pt idx="2298">
                  <c:v>-5.5817805489669183</c:v>
                </c:pt>
                <c:pt idx="2299">
                  <c:v>-5.53737489842608</c:v>
                </c:pt>
                <c:pt idx="2300">
                  <c:v>-5.7476174613243494</c:v>
                </c:pt>
                <c:pt idx="2301">
                  <c:v>-5.8850337859156276</c:v>
                </c:pt>
                <c:pt idx="2302">
                  <c:v>-5.6662137859156303</c:v>
                </c:pt>
                <c:pt idx="2303">
                  <c:v>-5.262955012591398</c:v>
                </c:pt>
                <c:pt idx="2304">
                  <c:v>-5.262955012591398</c:v>
                </c:pt>
                <c:pt idx="2305">
                  <c:v>-5.262955012591398</c:v>
                </c:pt>
                <c:pt idx="2306">
                  <c:v>-4.5932928910673994</c:v>
                </c:pt>
                <c:pt idx="2307">
                  <c:v>-3.2915114751047838</c:v>
                </c:pt>
                <c:pt idx="2308">
                  <c:v>-2.6905269608311677</c:v>
                </c:pt>
                <c:pt idx="2309">
                  <c:v>-1.999509772408242</c:v>
                </c:pt>
                <c:pt idx="2310">
                  <c:v>-1.761686606235525</c:v>
                </c:pt>
                <c:pt idx="2311">
                  <c:v>-1.761686606235525</c:v>
                </c:pt>
                <c:pt idx="2312">
                  <c:v>-1.6722464866958866</c:v>
                </c:pt>
                <c:pt idx="2313">
                  <c:v>-1.652669872950753</c:v>
                </c:pt>
                <c:pt idx="2314">
                  <c:v>-2.1112750927857427</c:v>
                </c:pt>
                <c:pt idx="2315">
                  <c:v>-2.4201069572475156</c:v>
                </c:pt>
                <c:pt idx="2316">
                  <c:v>-1.681339233022868</c:v>
                </c:pt>
                <c:pt idx="2317">
                  <c:v>-1.3480530982127767</c:v>
                </c:pt>
                <c:pt idx="2318">
                  <c:v>-1.2838549679654356</c:v>
                </c:pt>
                <c:pt idx="2319">
                  <c:v>-1.3147194536612723</c:v>
                </c:pt>
                <c:pt idx="2320">
                  <c:v>-1.6856228934795361</c:v>
                </c:pt>
                <c:pt idx="2321">
                  <c:v>-1.9285915400444367</c:v>
                </c:pt>
                <c:pt idx="2322">
                  <c:v>-1.9547136984135705</c:v>
                </c:pt>
                <c:pt idx="2323">
                  <c:v>-1.6801675207386815</c:v>
                </c:pt>
                <c:pt idx="2324">
                  <c:v>-1.4190329630757539</c:v>
                </c:pt>
                <c:pt idx="2325">
                  <c:v>-1.4190329630757539</c:v>
                </c:pt>
                <c:pt idx="2326">
                  <c:v>-1.4190329630757539</c:v>
                </c:pt>
                <c:pt idx="2327">
                  <c:v>-0.93653717510716206</c:v>
                </c:pt>
                <c:pt idx="2328">
                  <c:v>-1.0328469472708655</c:v>
                </c:pt>
                <c:pt idx="2329">
                  <c:v>-1.0079480716596976</c:v>
                </c:pt>
                <c:pt idx="2330">
                  <c:v>-1.2800531606111036</c:v>
                </c:pt>
                <c:pt idx="2331">
                  <c:v>-1.2016675886004151</c:v>
                </c:pt>
                <c:pt idx="2332">
                  <c:v>-1.2016675886004151</c:v>
                </c:pt>
                <c:pt idx="2333">
                  <c:v>-1.2016675886004151</c:v>
                </c:pt>
                <c:pt idx="2334">
                  <c:v>-1.5951982102974291</c:v>
                </c:pt>
                <c:pt idx="2335">
                  <c:v>-1.3363792692444711</c:v>
                </c:pt>
                <c:pt idx="2336">
                  <c:v>-1.2448843308091924</c:v>
                </c:pt>
                <c:pt idx="2337">
                  <c:v>-1.2097135913169517</c:v>
                </c:pt>
                <c:pt idx="2338">
                  <c:v>-0.99105318557784727</c:v>
                </c:pt>
                <c:pt idx="2339">
                  <c:v>-0.99105318557784727</c:v>
                </c:pt>
                <c:pt idx="2340">
                  <c:v>-0.99105318557784727</c:v>
                </c:pt>
                <c:pt idx="2341">
                  <c:v>-0.72468803118465175</c:v>
                </c:pt>
                <c:pt idx="2342">
                  <c:v>-0.77937509405820649</c:v>
                </c:pt>
                <c:pt idx="2343">
                  <c:v>-0.45125137569201001</c:v>
                </c:pt>
                <c:pt idx="2344">
                  <c:v>-0.55952743851613107</c:v>
                </c:pt>
                <c:pt idx="2345">
                  <c:v>-0.70192392016771166</c:v>
                </c:pt>
                <c:pt idx="2346">
                  <c:v>-0.86367732784578166</c:v>
                </c:pt>
                <c:pt idx="2347">
                  <c:v>-0.79136403970735003</c:v>
                </c:pt>
                <c:pt idx="2348">
                  <c:v>-0.67456759364442931</c:v>
                </c:pt>
                <c:pt idx="2349">
                  <c:v>-0.93369877304776239</c:v>
                </c:pt>
                <c:pt idx="2350">
                  <c:v>-0.73180803355552371</c:v>
                </c:pt>
                <c:pt idx="2351">
                  <c:v>-0.26915056669623993</c:v>
                </c:pt>
                <c:pt idx="2352">
                  <c:v>-0.33278606911070341</c:v>
                </c:pt>
                <c:pt idx="2353">
                  <c:v>-0.33278606911070341</c:v>
                </c:pt>
                <c:pt idx="2354">
                  <c:v>-0.33278606911070341</c:v>
                </c:pt>
                <c:pt idx="2355">
                  <c:v>0</c:v>
                </c:pt>
                <c:pt idx="2356">
                  <c:v>0</c:v>
                </c:pt>
                <c:pt idx="2357">
                  <c:v>-0.12202734934987447</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-0.25048102888283097</c:v>
                </c:pt>
                <c:pt idx="2400">
                  <c:v>-0.18687442410181276</c:v>
                </c:pt>
                <c:pt idx="2401">
                  <c:v>-0.12920936132713123</c:v>
                </c:pt>
                <c:pt idx="2402">
                  <c:v>-0.12920936132713123</c:v>
                </c:pt>
                <c:pt idx="2403">
                  <c:v>-0.12920936132713123</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-3.3895023484429743E-2</c:v>
                </c:pt>
                <c:pt idx="3536">
                  <c:v>-5.1961262324365265E-2</c:v>
                </c:pt>
                <c:pt idx="3537">
                  <c:v>-5.1961262324365265E-2</c:v>
                </c:pt>
                <c:pt idx="3538">
                  <c:v>-3.8667475664603046E-2</c:v>
                </c:pt>
                <c:pt idx="3539">
                  <c:v>0</c:v>
                </c:pt>
                <c:pt idx="3540">
                  <c:v>0</c:v>
                </c:pt>
                <c:pt idx="3541">
                  <c:v>0</c:v>
                </c:pt>
                <c:pt idx="3542">
                  <c:v>0</c:v>
                </c:pt>
                <c:pt idx="3543">
                  <c:v>0</c:v>
                </c:pt>
                <c:pt idx="3544">
                  <c:v>0</c:v>
                </c:pt>
                <c:pt idx="3545">
                  <c:v>0</c:v>
                </c:pt>
                <c:pt idx="3546">
                  <c:v>0</c:v>
                </c:pt>
                <c:pt idx="3547">
                  <c:v>-0.32820107284810618</c:v>
                </c:pt>
                <c:pt idx="3548">
                  <c:v>-0.4402684475195322</c:v>
                </c:pt>
                <c:pt idx="3549">
                  <c:v>-0.22806830417526314</c:v>
                </c:pt>
                <c:pt idx="3550">
                  <c:v>-0.22446049143620428</c:v>
                </c:pt>
                <c:pt idx="3551">
                  <c:v>-0.22446049143620428</c:v>
                </c:pt>
                <c:pt idx="3552">
                  <c:v>-0.51410839196467961</c:v>
                </c:pt>
                <c:pt idx="3553">
                  <c:v>-0.13620946714094728</c:v>
                </c:pt>
                <c:pt idx="3554">
                  <c:v>-0.10879948240291171</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-7.3045615831418331E-2</c:v>
                </c:pt>
                <c:pt idx="3578">
                  <c:v>-7.0887808043998746E-2</c:v>
                </c:pt>
                <c:pt idx="3579">
                  <c:v>-7.0887808043998746E-2</c:v>
                </c:pt>
                <c:pt idx="3580">
                  <c:v>0</c:v>
                </c:pt>
                <c:pt idx="3581">
                  <c:v>-0.31286394375572435</c:v>
                </c:pt>
                <c:pt idx="3582">
                  <c:v>-0.31501582191957311</c:v>
                </c:pt>
                <c:pt idx="3583">
                  <c:v>-0.36802503957677324</c:v>
                </c:pt>
                <c:pt idx="3584">
                  <c:v>-0.7373048574465475</c:v>
                </c:pt>
                <c:pt idx="3585">
                  <c:v>-0.73677143325562788</c:v>
                </c:pt>
                <c:pt idx="3586">
                  <c:v>-0.73677143325562788</c:v>
                </c:pt>
                <c:pt idx="3587">
                  <c:v>-1.2952195955512718</c:v>
                </c:pt>
                <c:pt idx="3588">
                  <c:v>-1.4587546269405731</c:v>
                </c:pt>
                <c:pt idx="3589">
                  <c:v>-1.4896404523713311</c:v>
                </c:pt>
                <c:pt idx="3590">
                  <c:v>-1.57806891079235</c:v>
                </c:pt>
                <c:pt idx="3591">
                  <c:v>-1.4359481175129485</c:v>
                </c:pt>
                <c:pt idx="3592">
                  <c:v>-1.4361963628955703</c:v>
                </c:pt>
                <c:pt idx="3593">
                  <c:v>-1.4249782270692943</c:v>
                </c:pt>
                <c:pt idx="3594">
                  <c:v>-1.1990564220858317</c:v>
                </c:pt>
                <c:pt idx="3595">
                  <c:v>-1.4993603737047465</c:v>
                </c:pt>
                <c:pt idx="3596">
                  <c:v>-1.794133011091656</c:v>
                </c:pt>
                <c:pt idx="3597">
                  <c:v>-1.7349306999087553</c:v>
                </c:pt>
                <c:pt idx="3598">
                  <c:v>-1.9926634332134672</c:v>
                </c:pt>
                <c:pt idx="3599">
                  <c:v>-2.0015030943634482</c:v>
                </c:pt>
                <c:pt idx="3600">
                  <c:v>-2.0015030943634482</c:v>
                </c:pt>
                <c:pt idx="3601">
                  <c:v>-1.8373529700240514</c:v>
                </c:pt>
                <c:pt idx="3602">
                  <c:v>-2.004605542174188</c:v>
                </c:pt>
                <c:pt idx="3603">
                  <c:v>-1.6123670564681554</c:v>
                </c:pt>
                <c:pt idx="3604">
                  <c:v>-1.7961656671920654</c:v>
                </c:pt>
                <c:pt idx="3605">
                  <c:v>-1.4918831339527365</c:v>
                </c:pt>
                <c:pt idx="3606">
                  <c:v>-1.4921707944172979</c:v>
                </c:pt>
                <c:pt idx="3607">
                  <c:v>-1.4921707944172979</c:v>
                </c:pt>
                <c:pt idx="3608">
                  <c:v>-1.5568086229598048</c:v>
                </c:pt>
                <c:pt idx="3609">
                  <c:v>-1.6511002503512682</c:v>
                </c:pt>
                <c:pt idx="3610">
                  <c:v>-1.7545400604369252</c:v>
                </c:pt>
                <c:pt idx="3611">
                  <c:v>-1.7326998693445184</c:v>
                </c:pt>
                <c:pt idx="3612">
                  <c:v>-1.6389198693445177</c:v>
                </c:pt>
                <c:pt idx="3613">
                  <c:v>-1.6384646428319964</c:v>
                </c:pt>
                <c:pt idx="3614">
                  <c:v>-1.6384646428319964</c:v>
                </c:pt>
                <c:pt idx="3615">
                  <c:v>-1.3720918496774885</c:v>
                </c:pt>
                <c:pt idx="3616">
                  <c:v>-1.3412416753118137</c:v>
                </c:pt>
                <c:pt idx="3617">
                  <c:v>-1.1880870089874218</c:v>
                </c:pt>
                <c:pt idx="3618">
                  <c:v>-1.1876280144883662</c:v>
                </c:pt>
                <c:pt idx="3619">
                  <c:v>-1.3007506421115895</c:v>
                </c:pt>
                <c:pt idx="3620">
                  <c:v>-1.2946691243418531</c:v>
                </c:pt>
                <c:pt idx="3621">
                  <c:v>-1.2946691243418531</c:v>
                </c:pt>
                <c:pt idx="3622">
                  <c:v>-1.6820306806465073</c:v>
                </c:pt>
                <c:pt idx="3623">
                  <c:v>-1.464399346964397</c:v>
                </c:pt>
                <c:pt idx="3624">
                  <c:v>-1.7074308750734239</c:v>
                </c:pt>
                <c:pt idx="3625">
                  <c:v>-1.692473555574832</c:v>
                </c:pt>
                <c:pt idx="3626">
                  <c:v>-1.3074908610806446</c:v>
                </c:pt>
                <c:pt idx="3627">
                  <c:v>-1.2938506614573271</c:v>
                </c:pt>
                <c:pt idx="3628">
                  <c:v>-1.2938506614573271</c:v>
                </c:pt>
                <c:pt idx="3629">
                  <c:v>-1.4819123018087552</c:v>
                </c:pt>
                <c:pt idx="3630">
                  <c:v>-1.5703719326250205</c:v>
                </c:pt>
                <c:pt idx="3631">
                  <c:v>-1.1642913912785566</c:v>
                </c:pt>
                <c:pt idx="3632">
                  <c:v>-1.5263485363750711</c:v>
                </c:pt>
                <c:pt idx="3633">
                  <c:v>-1.2245128197580417</c:v>
                </c:pt>
                <c:pt idx="3634">
                  <c:v>-1.223876873612733</c:v>
                </c:pt>
                <c:pt idx="3635">
                  <c:v>-1.223876873612733</c:v>
                </c:pt>
                <c:pt idx="3636">
                  <c:v>-1.3674947283319554</c:v>
                </c:pt>
                <c:pt idx="3637">
                  <c:v>-1.3268972069649614</c:v>
                </c:pt>
                <c:pt idx="3638">
                  <c:v>-1.3324151155302619</c:v>
                </c:pt>
                <c:pt idx="3639">
                  <c:v>-1.6523260229138312</c:v>
                </c:pt>
                <c:pt idx="3640">
                  <c:v>-1.343728434140715</c:v>
                </c:pt>
                <c:pt idx="3641">
                  <c:v>-1.3598307902495073</c:v>
                </c:pt>
                <c:pt idx="3642">
                  <c:v>-1.3598307902495073</c:v>
                </c:pt>
                <c:pt idx="3643">
                  <c:v>-0.9942438832262841</c:v>
                </c:pt>
                <c:pt idx="3644">
                  <c:v>-0.88071828749751901</c:v>
                </c:pt>
                <c:pt idx="3645">
                  <c:v>-0.74603068099602687</c:v>
                </c:pt>
                <c:pt idx="3646">
                  <c:v>-0.74668044309195913</c:v>
                </c:pt>
                <c:pt idx="3647">
                  <c:v>-0.86160435409112424</c:v>
                </c:pt>
                <c:pt idx="3648">
                  <c:v>-0.86191381638822406</c:v>
                </c:pt>
                <c:pt idx="3649">
                  <c:v>-0.86191381638822406</c:v>
                </c:pt>
                <c:pt idx="3650">
                  <c:v>-0.780367733931568</c:v>
                </c:pt>
                <c:pt idx="3651">
                  <c:v>-1.4675316754791226</c:v>
                </c:pt>
                <c:pt idx="3652">
                  <c:v>-1.3941922525824673</c:v>
                </c:pt>
                <c:pt idx="3653">
                  <c:v>-1.3766505994660569</c:v>
                </c:pt>
                <c:pt idx="3654">
                  <c:v>-2.0367078795074853</c:v>
                </c:pt>
                <c:pt idx="3655">
                  <c:v>-2.0357671323933317</c:v>
                </c:pt>
                <c:pt idx="3656">
                  <c:v>-2.048721902626049</c:v>
                </c:pt>
                <c:pt idx="3657">
                  <c:v>-2.2170632977690499</c:v>
                </c:pt>
                <c:pt idx="3658">
                  <c:v>-2.3450819161266185</c:v>
                </c:pt>
                <c:pt idx="3659">
                  <c:v>-2.1107521749428617</c:v>
                </c:pt>
                <c:pt idx="3660">
                  <c:v>-2.1783604992591652</c:v>
                </c:pt>
                <c:pt idx="3661">
                  <c:v>-2.3874770533195502</c:v>
                </c:pt>
                <c:pt idx="3662">
                  <c:v>-2.3730443938987094</c:v>
                </c:pt>
                <c:pt idx="3663">
                  <c:v>-2.3730443938987094</c:v>
                </c:pt>
                <c:pt idx="3664">
                  <c:v>-2.5051747407401983</c:v>
                </c:pt>
                <c:pt idx="3665">
                  <c:v>-2.3991028583279714</c:v>
                </c:pt>
                <c:pt idx="3666">
                  <c:v>-2.6023936978675604</c:v>
                </c:pt>
                <c:pt idx="3667">
                  <c:v>-2.824237322855943</c:v>
                </c:pt>
                <c:pt idx="3668">
                  <c:v>-2.4287589121995854</c:v>
                </c:pt>
                <c:pt idx="3669">
                  <c:v>-2.4303737115107698</c:v>
                </c:pt>
                <c:pt idx="3670">
                  <c:v>-2.4303737115107698</c:v>
                </c:pt>
                <c:pt idx="3671">
                  <c:v>-2.465405863335727</c:v>
                </c:pt>
                <c:pt idx="3672">
                  <c:v>-2.6493651297213763</c:v>
                </c:pt>
                <c:pt idx="3673">
                  <c:v>-2.7761966096156012</c:v>
                </c:pt>
                <c:pt idx="3674">
                  <c:v>-2.7077725931285155</c:v>
                </c:pt>
                <c:pt idx="3675">
                  <c:v>-3.0369517198641365</c:v>
                </c:pt>
                <c:pt idx="3676">
                  <c:v>-3.0348696789749123</c:v>
                </c:pt>
                <c:pt idx="3677">
                  <c:v>-3.0348696789749123</c:v>
                </c:pt>
                <c:pt idx="3678">
                  <c:v>-3.0309398425793876</c:v>
                </c:pt>
                <c:pt idx="3679">
                  <c:v>-3.1409295296113982</c:v>
                </c:pt>
                <c:pt idx="3680">
                  <c:v>-3.2192577792548764</c:v>
                </c:pt>
                <c:pt idx="3681">
                  <c:v>-3.2272506672835615</c:v>
                </c:pt>
                <c:pt idx="3682">
                  <c:v>-3.5027181473623283</c:v>
                </c:pt>
                <c:pt idx="3683">
                  <c:v>-3.5027181473623283</c:v>
                </c:pt>
                <c:pt idx="3684">
                  <c:v>-3.487755373602651</c:v>
                </c:pt>
                <c:pt idx="3685">
                  <c:v>-3.4447761281173275</c:v>
                </c:pt>
                <c:pt idx="3686">
                  <c:v>-3.1636760868484881</c:v>
                </c:pt>
                <c:pt idx="3687">
                  <c:v>-3.2391415367818777</c:v>
                </c:pt>
                <c:pt idx="3688">
                  <c:v>-3.3585859099656528</c:v>
                </c:pt>
                <c:pt idx="3689">
                  <c:v>-3.6509656602553502</c:v>
                </c:pt>
                <c:pt idx="3690">
                  <c:v>-3.6576657091893825</c:v>
                </c:pt>
                <c:pt idx="3691">
                  <c:v>-3.6576657091893825</c:v>
                </c:pt>
                <c:pt idx="3692">
                  <c:v>-3.5460599932067538</c:v>
                </c:pt>
                <c:pt idx="3693">
                  <c:v>-3.6890764632591448</c:v>
                </c:pt>
                <c:pt idx="3694">
                  <c:v>-4.008149097982276</c:v>
                </c:pt>
                <c:pt idx="3695">
                  <c:v>-3.9424483361013376</c:v>
                </c:pt>
                <c:pt idx="3696">
                  <c:v>-3.6803045161156938</c:v>
                </c:pt>
                <c:pt idx="3697">
                  <c:v>-3.6793697461427293</c:v>
                </c:pt>
                <c:pt idx="3698">
                  <c:v>-3.6793697461427293</c:v>
                </c:pt>
                <c:pt idx="3699">
                  <c:v>-3.6793697461427293</c:v>
                </c:pt>
                <c:pt idx="3700">
                  <c:v>-3.7106297461427271</c:v>
                </c:pt>
                <c:pt idx="3701">
                  <c:v>-3.2148630877983155</c:v>
                </c:pt>
                <c:pt idx="3702">
                  <c:v>-3.3627059422976266</c:v>
                </c:pt>
                <c:pt idx="3703">
                  <c:v>-2.8600806591130805</c:v>
                </c:pt>
                <c:pt idx="3704">
                  <c:v>-2.8605281194107164</c:v>
                </c:pt>
                <c:pt idx="3705">
                  <c:v>-2.8605281194107164</c:v>
                </c:pt>
                <c:pt idx="3706">
                  <c:v>-2.5133613825361483</c:v>
                </c:pt>
                <c:pt idx="3707">
                  <c:v>-2.3992080107683496</c:v>
                </c:pt>
                <c:pt idx="3708">
                  <c:v>-2.3958276493369048</c:v>
                </c:pt>
                <c:pt idx="3709">
                  <c:v>-2.5773635093549778</c:v>
                </c:pt>
                <c:pt idx="3710">
                  <c:v>-2.7659464228703499</c:v>
                </c:pt>
                <c:pt idx="3711">
                  <c:v>-2.7605272060021058</c:v>
                </c:pt>
                <c:pt idx="3712">
                  <c:v>-2.7605272060021058</c:v>
                </c:pt>
                <c:pt idx="3713">
                  <c:v>-3.2588675593877756</c:v>
                </c:pt>
                <c:pt idx="3714">
                  <c:v>-2.9558036014752478</c:v>
                </c:pt>
                <c:pt idx="3715">
                  <c:v>-3.4308070130977057</c:v>
                </c:pt>
                <c:pt idx="3716">
                  <c:v>-3.1876959335285946</c:v>
                </c:pt>
                <c:pt idx="3717">
                  <c:v>-2.8563060845321253</c:v>
                </c:pt>
                <c:pt idx="3718">
                  <c:v>-2.8564568321128228</c:v>
                </c:pt>
                <c:pt idx="3719">
                  <c:v>-2.8564568321128228</c:v>
                </c:pt>
                <c:pt idx="3720">
                  <c:v>-2.7614268136902496</c:v>
                </c:pt>
                <c:pt idx="3721">
                  <c:v>-3.1235557356479298</c:v>
                </c:pt>
                <c:pt idx="3722">
                  <c:v>-3.1505217301476094</c:v>
                </c:pt>
                <c:pt idx="3723">
                  <c:v>-2.7242251178629697</c:v>
                </c:pt>
                <c:pt idx="3724">
                  <c:v>-2.4718613988516278</c:v>
                </c:pt>
                <c:pt idx="3725">
                  <c:v>-2.4714606339003264</c:v>
                </c:pt>
                <c:pt idx="3726">
                  <c:v>-2.4714606339003264</c:v>
                </c:pt>
                <c:pt idx="3727">
                  <c:v>-3.0085919231036105</c:v>
                </c:pt>
                <c:pt idx="3728">
                  <c:v>-2.7442810897592889</c:v>
                </c:pt>
                <c:pt idx="3729">
                  <c:v>-2.2102376714026519</c:v>
                </c:pt>
                <c:pt idx="3730">
                  <c:v>-1.7851105275779879</c:v>
                </c:pt>
                <c:pt idx="3731">
                  <c:v>-1.1899507465040884</c:v>
                </c:pt>
                <c:pt idx="3732">
                  <c:v>-1.189487991468912</c:v>
                </c:pt>
                <c:pt idx="3733">
                  <c:v>-1.189487991468912</c:v>
                </c:pt>
                <c:pt idx="3734">
                  <c:v>-1.6547315110273004</c:v>
                </c:pt>
                <c:pt idx="3735">
                  <c:v>-1.1460238906785847</c:v>
                </c:pt>
                <c:pt idx="3736">
                  <c:v>-1.5631673542877849</c:v>
                </c:pt>
                <c:pt idx="3737">
                  <c:v>-1.0165651423302435</c:v>
                </c:pt>
                <c:pt idx="3738">
                  <c:v>-1.1905401632481407</c:v>
                </c:pt>
                <c:pt idx="3739">
                  <c:v>-1.1909027400236312</c:v>
                </c:pt>
                <c:pt idx="3740">
                  <c:v>-1.1909027400236312</c:v>
                </c:pt>
                <c:pt idx="3741">
                  <c:v>-1.2958682465925229</c:v>
                </c:pt>
                <c:pt idx="3742">
                  <c:v>-1.640561829899184</c:v>
                </c:pt>
                <c:pt idx="3743">
                  <c:v>-1.8593077304333985</c:v>
                </c:pt>
                <c:pt idx="3744">
                  <c:v>-1.8866788871407412</c:v>
                </c:pt>
                <c:pt idx="3745">
                  <c:v>-1.8862108110683256</c:v>
                </c:pt>
                <c:pt idx="3746">
                  <c:v>-1.8862108110683256</c:v>
                </c:pt>
                <c:pt idx="3747">
                  <c:v>-1.893778167009982</c:v>
                </c:pt>
                <c:pt idx="3748">
                  <c:v>-1.8847162180545762</c:v>
                </c:pt>
                <c:pt idx="3749">
                  <c:v>-2.0838894418848604</c:v>
                </c:pt>
                <c:pt idx="3750">
                  <c:v>-2.4465799153983081</c:v>
                </c:pt>
                <c:pt idx="3751">
                  <c:v>-2.7012355315625687</c:v>
                </c:pt>
                <c:pt idx="3752">
                  <c:v>-2.8156770700313132</c:v>
                </c:pt>
                <c:pt idx="3753">
                  <c:v>-2.8160439459453279</c:v>
                </c:pt>
                <c:pt idx="3754">
                  <c:v>-2.8160439459453279</c:v>
                </c:pt>
                <c:pt idx="3755">
                  <c:v>-2.7654711397024592</c:v>
                </c:pt>
                <c:pt idx="3756">
                  <c:v>-2.1797293526329273</c:v>
                </c:pt>
                <c:pt idx="3757">
                  <c:v>-2.5272429669780543</c:v>
                </c:pt>
                <c:pt idx="3758">
                  <c:v>-2.1954707113910761</c:v>
                </c:pt>
                <c:pt idx="3759">
                  <c:v>-2.2523698943564217</c:v>
                </c:pt>
                <c:pt idx="3760">
                  <c:v>-2.2521831461951241</c:v>
                </c:pt>
                <c:pt idx="3761">
                  <c:v>-2.2521831461951241</c:v>
                </c:pt>
                <c:pt idx="3762">
                  <c:v>-1.9663264943948864</c:v>
                </c:pt>
                <c:pt idx="3763">
                  <c:v>-2.0080506169548222</c:v>
                </c:pt>
                <c:pt idx="3764">
                  <c:v>-1.6001816170042549</c:v>
                </c:pt>
                <c:pt idx="3765">
                  <c:v>-1.2184539368698619</c:v>
                </c:pt>
                <c:pt idx="3766">
                  <c:v>-0.64975761656710063</c:v>
                </c:pt>
                <c:pt idx="3767">
                  <c:v>-0.64980650366165094</c:v>
                </c:pt>
                <c:pt idx="3768">
                  <c:v>-0.64980650366165094</c:v>
                </c:pt>
                <c:pt idx="3769">
                  <c:v>-0.48235537151866836</c:v>
                </c:pt>
                <c:pt idx="3770">
                  <c:v>-0.15467485686551541</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numCache>
            </c:numRef>
          </c:val>
          <c:extLst>
            <c:ext xmlns:c16="http://schemas.microsoft.com/office/drawing/2014/chart" uri="{C3380CC4-5D6E-409C-BE32-E72D297353CC}">
              <c16:uniqueId val="{00000001-349A-43EC-8C01-4C4C2B7A0502}"/>
            </c:ext>
          </c:extLst>
        </c:ser>
        <c:dLbls>
          <c:showLegendKey val="0"/>
          <c:showVal val="0"/>
          <c:showCatName val="0"/>
          <c:showSerName val="0"/>
          <c:showPercent val="0"/>
          <c:showBubbleSize val="0"/>
        </c:dLbls>
        <c:axId val="656937120"/>
        <c:axId val="656937600"/>
      </c:areaChart>
      <c:dateAx>
        <c:axId val="656937120"/>
        <c:scaling>
          <c:orientation val="minMax"/>
          <c:min val="45778"/>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937600"/>
        <c:crosses val="autoZero"/>
        <c:auto val="1"/>
        <c:lblOffset val="100"/>
        <c:baseTimeUnit val="days"/>
      </c:dateAx>
      <c:valAx>
        <c:axId val="656937600"/>
        <c:scaling>
          <c:orientation val="minMax"/>
          <c:max val="4"/>
          <c:min val="-5"/>
        </c:scaling>
        <c:delete val="0"/>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937120"/>
        <c:crosses val="autoZero"/>
        <c:crossBetween val="midCat"/>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9500194084624"/>
          <c:y val="3.757647128094916E-2"/>
          <c:w val="0.74701955947350873"/>
          <c:h val="0.85771562096746068"/>
        </c:manualLayout>
      </c:layout>
      <c:stockChart>
        <c:ser>
          <c:idx val="0"/>
          <c:order val="0"/>
          <c:tx>
            <c:strRef>
              <c:f>Weekly!$C$14</c:f>
              <c:strCache>
                <c:ptCount val="1"/>
                <c:pt idx="0">
                  <c:v>o</c:v>
                </c:pt>
              </c:strCache>
            </c:strRef>
          </c:tx>
          <c:spPr>
            <a:ln w="25400" cap="rnd">
              <a:noFill/>
              <a:round/>
            </a:ln>
            <a:effectLst/>
          </c:spPr>
          <c:marker>
            <c:symbol val="none"/>
          </c:marker>
          <c:cat>
            <c:strRef>
              <c:f>Weekly!$B$90:$B$230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Weekly!$C$90:$C$230</c:f>
              <c:numCache>
                <c:formatCode>_-[$$-409]* #,##0.0_ ;_-[$$-409]* \-#,##0.0\ ;_-[$$-409]* "-"??_ ;_-@_ </c:formatCode>
                <c:ptCount val="71"/>
                <c:pt idx="0">
                  <c:v>9.81</c:v>
                </c:pt>
                <c:pt idx="1">
                  <c:v>10.135</c:v>
                </c:pt>
                <c:pt idx="2">
                  <c:v>10.34</c:v>
                </c:pt>
                <c:pt idx="3">
                  <c:v>10.557499999999999</c:v>
                </c:pt>
                <c:pt idx="4">
                  <c:v>10.42</c:v>
                </c:pt>
                <c:pt idx="5">
                  <c:v>10.494999999999999</c:v>
                </c:pt>
                <c:pt idx="6">
                  <c:v>10.36</c:v>
                </c:pt>
                <c:pt idx="7">
                  <c:v>10.395</c:v>
                </c:pt>
                <c:pt idx="8">
                  <c:v>10.115</c:v>
                </c:pt>
                <c:pt idx="9">
                  <c:v>10.102499999999999</c:v>
                </c:pt>
                <c:pt idx="10">
                  <c:v>9.9924999999999997</c:v>
                </c:pt>
                <c:pt idx="11">
                  <c:v>10.0975</c:v>
                </c:pt>
                <c:pt idx="12">
                  <c:v>10.23</c:v>
                </c:pt>
                <c:pt idx="13">
                  <c:v>9.77</c:v>
                </c:pt>
                <c:pt idx="14">
                  <c:v>10.4275</c:v>
                </c:pt>
                <c:pt idx="15">
                  <c:v>10.365</c:v>
                </c:pt>
                <c:pt idx="16">
                  <c:v>10.4975</c:v>
                </c:pt>
                <c:pt idx="17">
                  <c:v>10.487500000000001</c:v>
                </c:pt>
                <c:pt idx="18">
                  <c:v>10.44</c:v>
                </c:pt>
                <c:pt idx="19">
                  <c:v>10.5</c:v>
                </c:pt>
                <c:pt idx="20">
                  <c:v>10.602499999999999</c:v>
                </c:pt>
                <c:pt idx="21">
                  <c:v>10.4175</c:v>
                </c:pt>
                <c:pt idx="22">
                  <c:v>10.5725</c:v>
                </c:pt>
                <c:pt idx="23">
                  <c:v>10.6975</c:v>
                </c:pt>
                <c:pt idx="24">
                  <c:v>10.68</c:v>
                </c:pt>
                <c:pt idx="25">
                  <c:v>10.2775</c:v>
                </c:pt>
                <c:pt idx="26">
                  <c:v>10.5625</c:v>
                </c:pt>
                <c:pt idx="27">
                  <c:v>10.039999999999999</c:v>
                </c:pt>
                <c:pt idx="28">
                  <c:v>10.2775</c:v>
                </c:pt>
                <c:pt idx="29">
                  <c:v>9.9875000000000007</c:v>
                </c:pt>
                <c:pt idx="30">
                  <c:v>9.6174999999999997</c:v>
                </c:pt>
                <c:pt idx="31">
                  <c:v>9.6675000000000004</c:v>
                </c:pt>
                <c:pt idx="32">
                  <c:v>10.2225</c:v>
                </c:pt>
                <c:pt idx="33">
                  <c:v>10.365</c:v>
                </c:pt>
                <c:pt idx="34">
                  <c:v>10.3675</c:v>
                </c:pt>
                <c:pt idx="35">
                  <c:v>10.065</c:v>
                </c:pt>
                <c:pt idx="36">
                  <c:v>10.2575</c:v>
                </c:pt>
                <c:pt idx="37">
                  <c:v>10.255000000000001</c:v>
                </c:pt>
                <c:pt idx="38">
                  <c:v>10.137499999999999</c:v>
                </c:pt>
                <c:pt idx="39">
                  <c:v>10.18</c:v>
                </c:pt>
                <c:pt idx="40">
                  <c:v>10.067500000000001</c:v>
                </c:pt>
                <c:pt idx="41">
                  <c:v>10.195</c:v>
                </c:pt>
                <c:pt idx="42">
                  <c:v>10.4175</c:v>
                </c:pt>
                <c:pt idx="43">
                  <c:v>10.9975</c:v>
                </c:pt>
                <c:pt idx="44">
                  <c:v>11.0175</c:v>
                </c:pt>
                <c:pt idx="45">
                  <c:v>11.1275</c:v>
                </c:pt>
                <c:pt idx="46">
                  <c:v>11.25</c:v>
                </c:pt>
                <c:pt idx="47">
                  <c:v>11.3775</c:v>
                </c:pt>
                <c:pt idx="48">
                  <c:v>11.0525</c:v>
                </c:pt>
                <c:pt idx="49">
                  <c:v>10.7675</c:v>
                </c:pt>
                <c:pt idx="50">
                  <c:v>10.4925</c:v>
                </c:pt>
                <c:pt idx="51">
                  <c:v>10.5875</c:v>
                </c:pt>
                <c:pt idx="52">
                  <c:v>10.295</c:v>
                </c:pt>
                <c:pt idx="53">
                  <c:v>10.484999999999999</c:v>
                </c:pt>
                <c:pt idx="54">
                  <c:v>10.577500000000001</c:v>
                </c:pt>
                <c:pt idx="55">
                  <c:v>10.6775</c:v>
                </c:pt>
                <c:pt idx="56">
                  <c:v>10.6425</c:v>
                </c:pt>
                <c:pt idx="57">
                  <c:v>11.1525</c:v>
                </c:pt>
                <c:pt idx="58">
                  <c:v>11.33</c:v>
                </c:pt>
                <c:pt idx="59">
                  <c:v>11.375</c:v>
                </c:pt>
                <c:pt idx="60">
                  <c:v>11.5725</c:v>
                </c:pt>
                <c:pt idx="61">
                  <c:v>11.85</c:v>
                </c:pt>
                <c:pt idx="62">
                  <c:v>12.11</c:v>
                </c:pt>
                <c:pt idx="63">
                  <c:v>11.612500000000001</c:v>
                </c:pt>
                <c:pt idx="64">
                  <c:v>11.592499999999999</c:v>
                </c:pt>
                <c:pt idx="65">
                  <c:v>11.635</c:v>
                </c:pt>
                <c:pt idx="66">
                  <c:v>11.7575</c:v>
                </c:pt>
                <c:pt idx="67">
                  <c:v>11.672499999999999</c:v>
                </c:pt>
                <c:pt idx="68">
                  <c:v>11.637499999999999</c:v>
                </c:pt>
                <c:pt idx="69">
                  <c:v>11.8775</c:v>
                </c:pt>
                <c:pt idx="70">
                  <c:v>11.942500000000001</c:v>
                </c:pt>
              </c:numCache>
            </c:numRef>
          </c:val>
          <c:smooth val="0"/>
          <c:extLst>
            <c:ext xmlns:c16="http://schemas.microsoft.com/office/drawing/2014/chart" uri="{C3380CC4-5D6E-409C-BE32-E72D297353CC}">
              <c16:uniqueId val="{00000000-8B3E-498B-9758-36340E31243C}"/>
            </c:ext>
          </c:extLst>
        </c:ser>
        <c:ser>
          <c:idx val="1"/>
          <c:order val="1"/>
          <c:tx>
            <c:strRef>
              <c:f>Weekly!$D$14</c:f>
              <c:strCache>
                <c:ptCount val="1"/>
                <c:pt idx="0">
                  <c:v>h</c:v>
                </c:pt>
              </c:strCache>
            </c:strRef>
          </c:tx>
          <c:spPr>
            <a:ln w="25400" cap="rnd">
              <a:noFill/>
              <a:round/>
            </a:ln>
            <a:effectLst/>
          </c:spPr>
          <c:marker>
            <c:symbol val="none"/>
          </c:marker>
          <c:cat>
            <c:strRef>
              <c:f>Weekly!$B$90:$B$230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Weekly!$D$90:$D$230</c:f>
              <c:numCache>
                <c:formatCode>_-[$$-409]* #,##0.0_ ;_-[$$-409]* \-#,##0.0\ ;_-[$$-409]* "-"??_ ;_-@_ </c:formatCode>
                <c:ptCount val="71"/>
                <c:pt idx="0">
                  <c:v>10.135</c:v>
                </c:pt>
                <c:pt idx="1">
                  <c:v>10.43</c:v>
                </c:pt>
                <c:pt idx="2">
                  <c:v>10.672499999999999</c:v>
                </c:pt>
                <c:pt idx="3">
                  <c:v>10.605</c:v>
                </c:pt>
                <c:pt idx="4">
                  <c:v>10.75</c:v>
                </c:pt>
                <c:pt idx="5">
                  <c:v>10.494999999999999</c:v>
                </c:pt>
                <c:pt idx="6">
                  <c:v>10.455</c:v>
                </c:pt>
                <c:pt idx="7">
                  <c:v>10.3125</c:v>
                </c:pt>
                <c:pt idx="8">
                  <c:v>10.14</c:v>
                </c:pt>
                <c:pt idx="9">
                  <c:v>9.9975000000000005</c:v>
                </c:pt>
                <c:pt idx="10">
                  <c:v>10.154999999999999</c:v>
                </c:pt>
                <c:pt idx="11">
                  <c:v>10.23</c:v>
                </c:pt>
                <c:pt idx="12">
                  <c:v>10.342499999999999</c:v>
                </c:pt>
                <c:pt idx="13">
                  <c:v>10.4275</c:v>
                </c:pt>
                <c:pt idx="14">
                  <c:v>10.4175</c:v>
                </c:pt>
                <c:pt idx="15">
                  <c:v>10.53</c:v>
                </c:pt>
                <c:pt idx="16">
                  <c:v>10.52</c:v>
                </c:pt>
                <c:pt idx="17">
                  <c:v>10.44</c:v>
                </c:pt>
                <c:pt idx="18">
                  <c:v>10.672499999999999</c:v>
                </c:pt>
                <c:pt idx="19">
                  <c:v>10.675000000000001</c:v>
                </c:pt>
                <c:pt idx="20">
                  <c:v>10.625</c:v>
                </c:pt>
                <c:pt idx="21">
                  <c:v>10.5725</c:v>
                </c:pt>
                <c:pt idx="22">
                  <c:v>10.6975</c:v>
                </c:pt>
                <c:pt idx="23">
                  <c:v>10.7475</c:v>
                </c:pt>
                <c:pt idx="24">
                  <c:v>10.5875</c:v>
                </c:pt>
                <c:pt idx="25">
                  <c:v>10.5625</c:v>
                </c:pt>
                <c:pt idx="26">
                  <c:v>10.317500000000001</c:v>
                </c:pt>
                <c:pt idx="27">
                  <c:v>10.2775</c:v>
                </c:pt>
                <c:pt idx="28">
                  <c:v>10.15</c:v>
                </c:pt>
                <c:pt idx="29">
                  <c:v>9.8874999999999993</c:v>
                </c:pt>
                <c:pt idx="30">
                  <c:v>9.7174999999999994</c:v>
                </c:pt>
                <c:pt idx="31">
                  <c:v>10.234999999999999</c:v>
                </c:pt>
                <c:pt idx="32">
                  <c:v>10.365</c:v>
                </c:pt>
                <c:pt idx="33">
                  <c:v>10.3675</c:v>
                </c:pt>
                <c:pt idx="34">
                  <c:v>10.3675</c:v>
                </c:pt>
                <c:pt idx="35">
                  <c:v>10.2575</c:v>
                </c:pt>
                <c:pt idx="36">
                  <c:v>10.4975</c:v>
                </c:pt>
                <c:pt idx="37">
                  <c:v>10.137499999999999</c:v>
                </c:pt>
                <c:pt idx="38">
                  <c:v>10.237500000000001</c:v>
                </c:pt>
                <c:pt idx="39">
                  <c:v>10.295</c:v>
                </c:pt>
                <c:pt idx="40">
                  <c:v>10.195</c:v>
                </c:pt>
                <c:pt idx="41">
                  <c:v>10.4475</c:v>
                </c:pt>
                <c:pt idx="42">
                  <c:v>10.9975</c:v>
                </c:pt>
                <c:pt idx="43">
                  <c:v>11.1975</c:v>
                </c:pt>
                <c:pt idx="44">
                  <c:v>11.32</c:v>
                </c:pt>
                <c:pt idx="45">
                  <c:v>11.5725</c:v>
                </c:pt>
                <c:pt idx="46">
                  <c:v>11.3775</c:v>
                </c:pt>
                <c:pt idx="47">
                  <c:v>11.28</c:v>
                </c:pt>
                <c:pt idx="48">
                  <c:v>10.9375</c:v>
                </c:pt>
                <c:pt idx="49">
                  <c:v>10.717499999999999</c:v>
                </c:pt>
                <c:pt idx="50">
                  <c:v>10.6325</c:v>
                </c:pt>
                <c:pt idx="51">
                  <c:v>10.494999999999999</c:v>
                </c:pt>
                <c:pt idx="52">
                  <c:v>10.5275</c:v>
                </c:pt>
                <c:pt idx="53">
                  <c:v>10.577500000000001</c:v>
                </c:pt>
                <c:pt idx="54">
                  <c:v>10.6775</c:v>
                </c:pt>
                <c:pt idx="55">
                  <c:v>10.75</c:v>
                </c:pt>
                <c:pt idx="56">
                  <c:v>11.1525</c:v>
                </c:pt>
                <c:pt idx="57">
                  <c:v>11.3725</c:v>
                </c:pt>
                <c:pt idx="58">
                  <c:v>11.41</c:v>
                </c:pt>
                <c:pt idx="59">
                  <c:v>11.5725</c:v>
                </c:pt>
                <c:pt idx="60">
                  <c:v>11.85</c:v>
                </c:pt>
                <c:pt idx="61">
                  <c:v>12.13</c:v>
                </c:pt>
                <c:pt idx="62">
                  <c:v>11.685</c:v>
                </c:pt>
                <c:pt idx="63">
                  <c:v>11.737500000000001</c:v>
                </c:pt>
                <c:pt idx="64">
                  <c:v>11.71</c:v>
                </c:pt>
                <c:pt idx="65">
                  <c:v>11.7575</c:v>
                </c:pt>
                <c:pt idx="66">
                  <c:v>11.672499999999999</c:v>
                </c:pt>
                <c:pt idx="67">
                  <c:v>11.744999999999999</c:v>
                </c:pt>
                <c:pt idx="68">
                  <c:v>11.8775</c:v>
                </c:pt>
                <c:pt idx="69">
                  <c:v>12.074999999999999</c:v>
                </c:pt>
                <c:pt idx="70">
                  <c:v>12.1525</c:v>
                </c:pt>
              </c:numCache>
            </c:numRef>
          </c:val>
          <c:smooth val="0"/>
          <c:extLst>
            <c:ext xmlns:c16="http://schemas.microsoft.com/office/drawing/2014/chart" uri="{C3380CC4-5D6E-409C-BE32-E72D297353CC}">
              <c16:uniqueId val="{00000001-8B3E-498B-9758-36340E31243C}"/>
            </c:ext>
          </c:extLst>
        </c:ser>
        <c:ser>
          <c:idx val="2"/>
          <c:order val="2"/>
          <c:tx>
            <c:strRef>
              <c:f>Weekly!$E$14</c:f>
              <c:strCache>
                <c:ptCount val="1"/>
                <c:pt idx="0">
                  <c:v>l</c:v>
                </c:pt>
              </c:strCache>
            </c:strRef>
          </c:tx>
          <c:spPr>
            <a:ln w="25400" cap="rnd">
              <a:noFill/>
              <a:round/>
            </a:ln>
            <a:effectLst/>
          </c:spPr>
          <c:marker>
            <c:symbol val="none"/>
          </c:marker>
          <c:cat>
            <c:strRef>
              <c:f>Weekly!$B$90:$B$230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Weekly!$E$90:$E$230</c:f>
              <c:numCache>
                <c:formatCode>_-[$$-409]* #,##0.0_ ;_-[$$-409]* \-#,##0.0\ ;_-[$$-409]* "-"??_ ;_-@_ </c:formatCode>
                <c:ptCount val="71"/>
                <c:pt idx="0">
                  <c:v>9.875</c:v>
                </c:pt>
                <c:pt idx="1">
                  <c:v>10.19</c:v>
                </c:pt>
                <c:pt idx="2">
                  <c:v>10.34</c:v>
                </c:pt>
                <c:pt idx="3">
                  <c:v>10.42</c:v>
                </c:pt>
                <c:pt idx="4">
                  <c:v>10.494999999999999</c:v>
                </c:pt>
                <c:pt idx="5">
                  <c:v>10.2775</c:v>
                </c:pt>
                <c:pt idx="6">
                  <c:v>10.317500000000001</c:v>
                </c:pt>
                <c:pt idx="7">
                  <c:v>10.115</c:v>
                </c:pt>
                <c:pt idx="8">
                  <c:v>9.84</c:v>
                </c:pt>
                <c:pt idx="9">
                  <c:v>9.875</c:v>
                </c:pt>
                <c:pt idx="10">
                  <c:v>10.0825</c:v>
                </c:pt>
                <c:pt idx="11">
                  <c:v>10.01</c:v>
                </c:pt>
                <c:pt idx="12">
                  <c:v>9.77</c:v>
                </c:pt>
                <c:pt idx="13">
                  <c:v>9.83</c:v>
                </c:pt>
                <c:pt idx="14">
                  <c:v>10.36</c:v>
                </c:pt>
                <c:pt idx="15">
                  <c:v>10.295</c:v>
                </c:pt>
                <c:pt idx="16">
                  <c:v>10.3475</c:v>
                </c:pt>
                <c:pt idx="17">
                  <c:v>10.305</c:v>
                </c:pt>
                <c:pt idx="18">
                  <c:v>10.5</c:v>
                </c:pt>
                <c:pt idx="19">
                  <c:v>10.5075</c:v>
                </c:pt>
                <c:pt idx="20">
                  <c:v>10.4175</c:v>
                </c:pt>
                <c:pt idx="21">
                  <c:v>10.335000000000001</c:v>
                </c:pt>
                <c:pt idx="22">
                  <c:v>10.422499999999999</c:v>
                </c:pt>
                <c:pt idx="23">
                  <c:v>10.68</c:v>
                </c:pt>
                <c:pt idx="24">
                  <c:v>10.227499999999999</c:v>
                </c:pt>
                <c:pt idx="25">
                  <c:v>10.2425</c:v>
                </c:pt>
                <c:pt idx="26">
                  <c:v>10.039999999999999</c:v>
                </c:pt>
                <c:pt idx="27">
                  <c:v>9.9499999999999993</c:v>
                </c:pt>
                <c:pt idx="28">
                  <c:v>9.9875000000000007</c:v>
                </c:pt>
                <c:pt idx="29">
                  <c:v>9.6174999999999997</c:v>
                </c:pt>
                <c:pt idx="30">
                  <c:v>9.6150000000000002</c:v>
                </c:pt>
                <c:pt idx="31">
                  <c:v>9.8949999999999996</c:v>
                </c:pt>
                <c:pt idx="32">
                  <c:v>10.130000000000001</c:v>
                </c:pt>
                <c:pt idx="33">
                  <c:v>10.255000000000001</c:v>
                </c:pt>
                <c:pt idx="34">
                  <c:v>10.065</c:v>
                </c:pt>
                <c:pt idx="35">
                  <c:v>10.055</c:v>
                </c:pt>
                <c:pt idx="36">
                  <c:v>10.255000000000001</c:v>
                </c:pt>
                <c:pt idx="37">
                  <c:v>10.09</c:v>
                </c:pt>
                <c:pt idx="38">
                  <c:v>10.0175</c:v>
                </c:pt>
                <c:pt idx="39">
                  <c:v>10.067500000000001</c:v>
                </c:pt>
                <c:pt idx="40">
                  <c:v>10.065</c:v>
                </c:pt>
                <c:pt idx="41">
                  <c:v>10.307499999999999</c:v>
                </c:pt>
                <c:pt idx="42">
                  <c:v>10.672499999999999</c:v>
                </c:pt>
                <c:pt idx="43">
                  <c:v>10.9175</c:v>
                </c:pt>
                <c:pt idx="44">
                  <c:v>11.1275</c:v>
                </c:pt>
                <c:pt idx="45">
                  <c:v>11.225</c:v>
                </c:pt>
                <c:pt idx="46">
                  <c:v>11.2325</c:v>
                </c:pt>
                <c:pt idx="47">
                  <c:v>11.0525</c:v>
                </c:pt>
                <c:pt idx="48">
                  <c:v>10.7675</c:v>
                </c:pt>
                <c:pt idx="49">
                  <c:v>10.4925</c:v>
                </c:pt>
                <c:pt idx="50">
                  <c:v>10.515000000000001</c:v>
                </c:pt>
                <c:pt idx="51">
                  <c:v>10.295</c:v>
                </c:pt>
                <c:pt idx="52">
                  <c:v>10.42</c:v>
                </c:pt>
                <c:pt idx="53">
                  <c:v>10.2325</c:v>
                </c:pt>
                <c:pt idx="54">
                  <c:v>10.53</c:v>
                </c:pt>
                <c:pt idx="55">
                  <c:v>10.6175</c:v>
                </c:pt>
                <c:pt idx="56">
                  <c:v>10.602499999999999</c:v>
                </c:pt>
                <c:pt idx="57">
                  <c:v>11.1075</c:v>
                </c:pt>
                <c:pt idx="58">
                  <c:v>11.33</c:v>
                </c:pt>
                <c:pt idx="59">
                  <c:v>11.342499999999999</c:v>
                </c:pt>
                <c:pt idx="60">
                  <c:v>11.5</c:v>
                </c:pt>
                <c:pt idx="61">
                  <c:v>11.805</c:v>
                </c:pt>
                <c:pt idx="62">
                  <c:v>11.5525</c:v>
                </c:pt>
                <c:pt idx="63">
                  <c:v>11.55</c:v>
                </c:pt>
                <c:pt idx="64">
                  <c:v>11.5975</c:v>
                </c:pt>
                <c:pt idx="65">
                  <c:v>11.5825</c:v>
                </c:pt>
                <c:pt idx="66">
                  <c:v>11.58</c:v>
                </c:pt>
                <c:pt idx="67">
                  <c:v>11.5975</c:v>
                </c:pt>
                <c:pt idx="68">
                  <c:v>11.73</c:v>
                </c:pt>
                <c:pt idx="69">
                  <c:v>11.77</c:v>
                </c:pt>
                <c:pt idx="70">
                  <c:v>11.744999999999999</c:v>
                </c:pt>
              </c:numCache>
            </c:numRef>
          </c:val>
          <c:smooth val="0"/>
          <c:extLst>
            <c:ext xmlns:c16="http://schemas.microsoft.com/office/drawing/2014/chart" uri="{C3380CC4-5D6E-409C-BE32-E72D297353CC}">
              <c16:uniqueId val="{00000002-8B3E-498B-9758-36340E31243C}"/>
            </c:ext>
          </c:extLst>
        </c:ser>
        <c:ser>
          <c:idx val="3"/>
          <c:order val="3"/>
          <c:tx>
            <c:strRef>
              <c:f>Weekly!$F$14</c:f>
              <c:strCache>
                <c:ptCount val="1"/>
                <c:pt idx="0">
                  <c:v>c</c:v>
                </c:pt>
              </c:strCache>
            </c:strRef>
          </c:tx>
          <c:spPr>
            <a:ln w="25400" cap="rnd">
              <a:noFill/>
              <a:round/>
            </a:ln>
            <a:effectLst/>
          </c:spPr>
          <c:marker>
            <c:symbol val="none"/>
          </c:marker>
          <c:dLbls>
            <c:dLbl>
              <c:idx val="0"/>
              <c:layout>
                <c:manualLayout>
                  <c:x val="0.45564083804758276"/>
                  <c:y val="0.15296438015243427"/>
                </c:manualLayout>
              </c:layout>
              <c:tx>
                <c:rich>
                  <a:bodyPr/>
                  <a:lstStyle/>
                  <a:p>
                    <a:fld id="{4259802D-21CD-4876-9318-8AFF6843D6E2}"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5046091930158187"/>
                      <c:h val="0.29632184504766418"/>
                    </c:manualLayout>
                  </c15:layout>
                  <c15:dlblFieldTable>
                    <c15:dlblFTEntry>
                      <c15:txfldGUID>{4259802D-21CD-4876-9318-8AFF6843D6E2}</c15:txfldGUID>
                      <c15:f>Weekly!$F$12:$F$13</c15:f>
                      <c15:dlblFieldTableCache>
                        <c:ptCount val="2"/>
                        <c:pt idx="0">
                          <c:v>15-mai</c:v>
                        </c:pt>
                        <c:pt idx="1">
                          <c:v> $11.7 </c:v>
                        </c:pt>
                      </c15:dlblFieldTableCache>
                    </c15:dlblFTEntry>
                  </c15:dlblFieldTable>
                  <c15:showDataLabelsRange val="0"/>
                </c:ext>
                <c:ext xmlns:c16="http://schemas.microsoft.com/office/drawing/2014/chart" uri="{C3380CC4-5D6E-409C-BE32-E72D297353CC}">
                  <c16:uniqueId val="{00000003-8B3E-498B-9758-36340E3124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Weekly!$B$90:$B$230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Weekly!$F$90:$F$230</c:f>
              <c:numCache>
                <c:formatCode>_-[$$-409]* #,##0.0_ ;_-[$$-409]* \-#,##0.0\ ;_-[$$-409]* "-"??_ ;_-@_ </c:formatCode>
                <c:ptCount val="71"/>
                <c:pt idx="0">
                  <c:v>10.135</c:v>
                </c:pt>
                <c:pt idx="1">
                  <c:v>10.34</c:v>
                </c:pt>
                <c:pt idx="2">
                  <c:v>10.557499999999999</c:v>
                </c:pt>
                <c:pt idx="3">
                  <c:v>10.42</c:v>
                </c:pt>
                <c:pt idx="4">
                  <c:v>10.494999999999999</c:v>
                </c:pt>
                <c:pt idx="5">
                  <c:v>10.36</c:v>
                </c:pt>
                <c:pt idx="6">
                  <c:v>10.395</c:v>
                </c:pt>
                <c:pt idx="7">
                  <c:v>10.115</c:v>
                </c:pt>
                <c:pt idx="8">
                  <c:v>10.102499999999999</c:v>
                </c:pt>
                <c:pt idx="9">
                  <c:v>9.9924999999999997</c:v>
                </c:pt>
                <c:pt idx="10">
                  <c:v>10.0975</c:v>
                </c:pt>
                <c:pt idx="11">
                  <c:v>10.23</c:v>
                </c:pt>
                <c:pt idx="12">
                  <c:v>9.77</c:v>
                </c:pt>
                <c:pt idx="13">
                  <c:v>10.4275</c:v>
                </c:pt>
                <c:pt idx="14">
                  <c:v>10.365</c:v>
                </c:pt>
                <c:pt idx="15">
                  <c:v>10.4975</c:v>
                </c:pt>
                <c:pt idx="16">
                  <c:v>10.487500000000001</c:v>
                </c:pt>
                <c:pt idx="17">
                  <c:v>10.44</c:v>
                </c:pt>
                <c:pt idx="18">
                  <c:v>10.5</c:v>
                </c:pt>
                <c:pt idx="19">
                  <c:v>10.602499999999999</c:v>
                </c:pt>
                <c:pt idx="20">
                  <c:v>10.4175</c:v>
                </c:pt>
                <c:pt idx="21">
                  <c:v>10.5725</c:v>
                </c:pt>
                <c:pt idx="22">
                  <c:v>10.6975</c:v>
                </c:pt>
                <c:pt idx="23">
                  <c:v>10.68</c:v>
                </c:pt>
                <c:pt idx="24">
                  <c:v>10.2775</c:v>
                </c:pt>
                <c:pt idx="25">
                  <c:v>10.5625</c:v>
                </c:pt>
                <c:pt idx="26">
                  <c:v>10.039999999999999</c:v>
                </c:pt>
                <c:pt idx="27">
                  <c:v>10.2775</c:v>
                </c:pt>
                <c:pt idx="28">
                  <c:v>9.9875000000000007</c:v>
                </c:pt>
                <c:pt idx="29">
                  <c:v>9.6174999999999997</c:v>
                </c:pt>
                <c:pt idx="30">
                  <c:v>9.6675000000000004</c:v>
                </c:pt>
                <c:pt idx="31">
                  <c:v>10.2225</c:v>
                </c:pt>
                <c:pt idx="32">
                  <c:v>10.365</c:v>
                </c:pt>
                <c:pt idx="33">
                  <c:v>10.3675</c:v>
                </c:pt>
                <c:pt idx="34">
                  <c:v>10.065</c:v>
                </c:pt>
                <c:pt idx="35">
                  <c:v>10.2575</c:v>
                </c:pt>
                <c:pt idx="36">
                  <c:v>10.255000000000001</c:v>
                </c:pt>
                <c:pt idx="37">
                  <c:v>10.137499999999999</c:v>
                </c:pt>
                <c:pt idx="38">
                  <c:v>10.18</c:v>
                </c:pt>
                <c:pt idx="39">
                  <c:v>10.067500000000001</c:v>
                </c:pt>
                <c:pt idx="40">
                  <c:v>10.195</c:v>
                </c:pt>
                <c:pt idx="41">
                  <c:v>10.4175</c:v>
                </c:pt>
                <c:pt idx="42">
                  <c:v>10.9975</c:v>
                </c:pt>
                <c:pt idx="43">
                  <c:v>11.0175</c:v>
                </c:pt>
                <c:pt idx="44">
                  <c:v>11.1275</c:v>
                </c:pt>
                <c:pt idx="45">
                  <c:v>11.25</c:v>
                </c:pt>
                <c:pt idx="46">
                  <c:v>11.3775</c:v>
                </c:pt>
                <c:pt idx="47">
                  <c:v>11.0525</c:v>
                </c:pt>
                <c:pt idx="48">
                  <c:v>10.7675</c:v>
                </c:pt>
                <c:pt idx="49">
                  <c:v>10.4925</c:v>
                </c:pt>
                <c:pt idx="50">
                  <c:v>10.5875</c:v>
                </c:pt>
                <c:pt idx="51">
                  <c:v>10.295</c:v>
                </c:pt>
                <c:pt idx="52">
                  <c:v>10.484999999999999</c:v>
                </c:pt>
                <c:pt idx="53">
                  <c:v>10.577500000000001</c:v>
                </c:pt>
                <c:pt idx="54">
                  <c:v>10.6775</c:v>
                </c:pt>
                <c:pt idx="55">
                  <c:v>10.6425</c:v>
                </c:pt>
                <c:pt idx="56">
                  <c:v>11.1525</c:v>
                </c:pt>
                <c:pt idx="57">
                  <c:v>11.33</c:v>
                </c:pt>
                <c:pt idx="58">
                  <c:v>11.375</c:v>
                </c:pt>
                <c:pt idx="59">
                  <c:v>11.5725</c:v>
                </c:pt>
                <c:pt idx="60">
                  <c:v>11.85</c:v>
                </c:pt>
                <c:pt idx="61">
                  <c:v>12.11</c:v>
                </c:pt>
                <c:pt idx="62">
                  <c:v>11.612500000000001</c:v>
                </c:pt>
                <c:pt idx="63">
                  <c:v>11.592499999999999</c:v>
                </c:pt>
                <c:pt idx="64">
                  <c:v>11.635</c:v>
                </c:pt>
                <c:pt idx="65">
                  <c:v>11.7575</c:v>
                </c:pt>
                <c:pt idx="66">
                  <c:v>11.672499999999999</c:v>
                </c:pt>
                <c:pt idx="67">
                  <c:v>11.637499999999999</c:v>
                </c:pt>
                <c:pt idx="68">
                  <c:v>11.8775</c:v>
                </c:pt>
                <c:pt idx="69">
                  <c:v>11.942500000000001</c:v>
                </c:pt>
                <c:pt idx="70">
                  <c:v>11.744999999999999</c:v>
                </c:pt>
              </c:numCache>
            </c:numRef>
          </c:val>
          <c:smooth val="0"/>
          <c:extLst>
            <c:ext xmlns:c16="http://schemas.microsoft.com/office/drawing/2014/chart" uri="{C3380CC4-5D6E-409C-BE32-E72D297353CC}">
              <c16:uniqueId val="{00000004-8B3E-498B-9758-36340E31243C}"/>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9"/>
        </c:scaling>
        <c:delete val="0"/>
        <c:axPos val="l"/>
        <c:majorGridlines>
          <c:spPr>
            <a:ln w="9525" cap="flat" cmpd="sng" algn="ctr">
              <a:solidFill>
                <a:schemeClr val="tx1">
                  <a:lumMod val="15000"/>
                  <a:lumOff val="85000"/>
                </a:schemeClr>
              </a:solidFill>
              <a:prstDash val="sysDot"/>
              <a:round/>
            </a:ln>
            <a:effectLst/>
          </c:spPr>
        </c:majorGridlines>
        <c:numFmt formatCode="_-[$$-409]* #,##0.0_ ;_-[$$-409]* \-#,##0.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520202020202"/>
          <c:y val="3.757647128094916E-2"/>
          <c:w val="0.81904949494949497"/>
          <c:h val="0.85771562096746068"/>
        </c:manualLayout>
      </c:layout>
      <c:stockChart>
        <c:ser>
          <c:idx val="0"/>
          <c:order val="0"/>
          <c:tx>
            <c:strRef>
              <c:f>Weekly!$H$14</c:f>
              <c:strCache>
                <c:ptCount val="1"/>
                <c:pt idx="0">
                  <c:v>o</c:v>
                </c:pt>
              </c:strCache>
            </c:strRef>
          </c:tx>
          <c:spPr>
            <a:ln w="25400" cap="rnd">
              <a:noFill/>
              <a:round/>
            </a:ln>
            <a:effectLst/>
          </c:spPr>
          <c:marker>
            <c:symbol val="none"/>
          </c:marker>
          <c:cat>
            <c:strRef>
              <c:f>Weekly!$B$59:$B$230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Weekly!$H$59:$H$230</c:f>
              <c:numCache>
                <c:formatCode>_-[$$-409]* #,##0.0_ ;_-[$$-409]* \-#,##0.0\ ;_-[$$-409]* "-"??_ ;_-@_ </c:formatCode>
                <c:ptCount val="71"/>
                <c:pt idx="0">
                  <c:v>4.5075000000000003</c:v>
                </c:pt>
                <c:pt idx="1">
                  <c:v>4.7050000000000001</c:v>
                </c:pt>
                <c:pt idx="2">
                  <c:v>4.8425000000000002</c:v>
                </c:pt>
                <c:pt idx="3">
                  <c:v>4.8650000000000002</c:v>
                </c:pt>
                <c:pt idx="4">
                  <c:v>4.82</c:v>
                </c:pt>
                <c:pt idx="5">
                  <c:v>4.875</c:v>
                </c:pt>
                <c:pt idx="6">
                  <c:v>4.9625000000000004</c:v>
                </c:pt>
                <c:pt idx="7">
                  <c:v>4.9124999999999996</c:v>
                </c:pt>
                <c:pt idx="8">
                  <c:v>4.5350000000000001</c:v>
                </c:pt>
                <c:pt idx="9">
                  <c:v>4.5525000000000002</c:v>
                </c:pt>
                <c:pt idx="10">
                  <c:v>4.4550000000000001</c:v>
                </c:pt>
                <c:pt idx="11">
                  <c:v>4.6425000000000001</c:v>
                </c:pt>
                <c:pt idx="12">
                  <c:v>4.5324999999999998</c:v>
                </c:pt>
                <c:pt idx="13">
                  <c:v>4.6025</c:v>
                </c:pt>
                <c:pt idx="14">
                  <c:v>4.9024999999999999</c:v>
                </c:pt>
                <c:pt idx="15">
                  <c:v>4.8224999999999998</c:v>
                </c:pt>
                <c:pt idx="16">
                  <c:v>4.7874999999999996</c:v>
                </c:pt>
                <c:pt idx="17">
                  <c:v>4.6124999999999998</c:v>
                </c:pt>
                <c:pt idx="18">
                  <c:v>4.415</c:v>
                </c:pt>
                <c:pt idx="19">
                  <c:v>4.4349999999999996</c:v>
                </c:pt>
                <c:pt idx="20">
                  <c:v>4.5949999999999998</c:v>
                </c:pt>
                <c:pt idx="21">
                  <c:v>4.4400000000000004</c:v>
                </c:pt>
                <c:pt idx="22">
                  <c:v>4.4249999999999998</c:v>
                </c:pt>
                <c:pt idx="23">
                  <c:v>4.4450000000000003</c:v>
                </c:pt>
                <c:pt idx="24">
                  <c:v>4.2874999999999996</c:v>
                </c:pt>
                <c:pt idx="25">
                  <c:v>4.1749999999999998</c:v>
                </c:pt>
                <c:pt idx="26">
                  <c:v>4.3150000000000004</c:v>
                </c:pt>
                <c:pt idx="27">
                  <c:v>4.03</c:v>
                </c:pt>
                <c:pt idx="28">
                  <c:v>4.085</c:v>
                </c:pt>
                <c:pt idx="29">
                  <c:v>3.9950000000000001</c:v>
                </c:pt>
                <c:pt idx="30">
                  <c:v>3.895</c:v>
                </c:pt>
                <c:pt idx="31">
                  <c:v>3.8275000000000001</c:v>
                </c:pt>
                <c:pt idx="32">
                  <c:v>3.8374999999999999</c:v>
                </c:pt>
                <c:pt idx="33">
                  <c:v>3.8824999999999998</c:v>
                </c:pt>
                <c:pt idx="34">
                  <c:v>3.98</c:v>
                </c:pt>
                <c:pt idx="35">
                  <c:v>3.99</c:v>
                </c:pt>
                <c:pt idx="36">
                  <c:v>3.99</c:v>
                </c:pt>
                <c:pt idx="37">
                  <c:v>4.24</c:v>
                </c:pt>
                <c:pt idx="38">
                  <c:v>4.22</c:v>
                </c:pt>
                <c:pt idx="39">
                  <c:v>4.1900000000000004</c:v>
                </c:pt>
                <c:pt idx="40">
                  <c:v>4.13</c:v>
                </c:pt>
                <c:pt idx="41">
                  <c:v>4.2249999999999996</c:v>
                </c:pt>
                <c:pt idx="42">
                  <c:v>4.2324999999999999</c:v>
                </c:pt>
                <c:pt idx="43">
                  <c:v>4.3150000000000004</c:v>
                </c:pt>
                <c:pt idx="44">
                  <c:v>4.2725</c:v>
                </c:pt>
                <c:pt idx="45">
                  <c:v>4.3025000000000002</c:v>
                </c:pt>
                <c:pt idx="46">
                  <c:v>4.2549999999999999</c:v>
                </c:pt>
                <c:pt idx="47">
                  <c:v>4.3550000000000004</c:v>
                </c:pt>
                <c:pt idx="48">
                  <c:v>4.3674999999999997</c:v>
                </c:pt>
                <c:pt idx="49">
                  <c:v>4.3150000000000004</c:v>
                </c:pt>
                <c:pt idx="50">
                  <c:v>4.4375</c:v>
                </c:pt>
                <c:pt idx="51">
                  <c:v>4.5</c:v>
                </c:pt>
                <c:pt idx="52">
                  <c:v>4.375</c:v>
                </c:pt>
                <c:pt idx="53">
                  <c:v>4.4574999999999996</c:v>
                </c:pt>
                <c:pt idx="54">
                  <c:v>4.2474999999999996</c:v>
                </c:pt>
                <c:pt idx="55">
                  <c:v>4.3049999999999997</c:v>
                </c:pt>
                <c:pt idx="56">
                  <c:v>4.2824999999999998</c:v>
                </c:pt>
                <c:pt idx="57">
                  <c:v>4.3025000000000002</c:v>
                </c:pt>
                <c:pt idx="58">
                  <c:v>4.3174999999999999</c:v>
                </c:pt>
                <c:pt idx="59">
                  <c:v>4.2750000000000004</c:v>
                </c:pt>
                <c:pt idx="60">
                  <c:v>4.3875000000000002</c:v>
                </c:pt>
                <c:pt idx="61">
                  <c:v>4.47</c:v>
                </c:pt>
                <c:pt idx="62">
                  <c:v>4.5250000000000004</c:v>
                </c:pt>
                <c:pt idx="63">
                  <c:v>4.6550000000000002</c:v>
                </c:pt>
                <c:pt idx="64">
                  <c:v>4.62</c:v>
                </c:pt>
                <c:pt idx="65">
                  <c:v>4.5225</c:v>
                </c:pt>
                <c:pt idx="66">
                  <c:v>4.41</c:v>
                </c:pt>
                <c:pt idx="67">
                  <c:v>4.4874999999999998</c:v>
                </c:pt>
                <c:pt idx="68">
                  <c:v>4.55</c:v>
                </c:pt>
                <c:pt idx="69">
                  <c:v>4.6825000000000001</c:v>
                </c:pt>
                <c:pt idx="70">
                  <c:v>4.5625</c:v>
                </c:pt>
              </c:numCache>
            </c:numRef>
          </c:val>
          <c:smooth val="0"/>
          <c:extLst>
            <c:ext xmlns:c16="http://schemas.microsoft.com/office/drawing/2014/chart" uri="{C3380CC4-5D6E-409C-BE32-E72D297353CC}">
              <c16:uniqueId val="{00000000-039B-4611-9B38-242C3A451BDC}"/>
            </c:ext>
          </c:extLst>
        </c:ser>
        <c:ser>
          <c:idx val="1"/>
          <c:order val="1"/>
          <c:tx>
            <c:strRef>
              <c:f>Weekly!$I$14</c:f>
              <c:strCache>
                <c:ptCount val="1"/>
                <c:pt idx="0">
                  <c:v>h</c:v>
                </c:pt>
              </c:strCache>
            </c:strRef>
          </c:tx>
          <c:spPr>
            <a:ln w="25400" cap="rnd">
              <a:noFill/>
              <a:round/>
            </a:ln>
            <a:effectLst/>
          </c:spPr>
          <c:marker>
            <c:symbol val="none"/>
          </c:marker>
          <c:cat>
            <c:strRef>
              <c:f>Weekly!$B$59:$B$230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Weekly!$I$59:$I$230</c:f>
              <c:numCache>
                <c:formatCode>_-[$$-409]* #,##0.0_ ;_-[$$-409]* \-#,##0.0\ ;_-[$$-409]* "-"??_ ;_-@_ </c:formatCode>
                <c:ptCount val="71"/>
                <c:pt idx="0">
                  <c:v>4.7050000000000001</c:v>
                </c:pt>
                <c:pt idx="1">
                  <c:v>4.8425000000000002</c:v>
                </c:pt>
                <c:pt idx="2">
                  <c:v>4.9000000000000004</c:v>
                </c:pt>
                <c:pt idx="3">
                  <c:v>4.97</c:v>
                </c:pt>
                <c:pt idx="4">
                  <c:v>4.9524999999999997</c:v>
                </c:pt>
                <c:pt idx="5">
                  <c:v>4.9625000000000004</c:v>
                </c:pt>
                <c:pt idx="6">
                  <c:v>5.0199999999999996</c:v>
                </c:pt>
                <c:pt idx="7">
                  <c:v>4.8250000000000002</c:v>
                </c:pt>
                <c:pt idx="8">
                  <c:v>4.5525000000000002</c:v>
                </c:pt>
                <c:pt idx="9">
                  <c:v>4.5875000000000004</c:v>
                </c:pt>
                <c:pt idx="10">
                  <c:v>4.6900000000000004</c:v>
                </c:pt>
                <c:pt idx="11">
                  <c:v>4.6449999999999996</c:v>
                </c:pt>
                <c:pt idx="12">
                  <c:v>4.6174999999999997</c:v>
                </c:pt>
                <c:pt idx="13">
                  <c:v>4.9024999999999999</c:v>
                </c:pt>
                <c:pt idx="14">
                  <c:v>4.8499999999999996</c:v>
                </c:pt>
                <c:pt idx="15">
                  <c:v>4.8174999999999999</c:v>
                </c:pt>
                <c:pt idx="16">
                  <c:v>4.7549999999999999</c:v>
                </c:pt>
                <c:pt idx="17">
                  <c:v>4.4749999999999996</c:v>
                </c:pt>
                <c:pt idx="18">
                  <c:v>4.4850000000000003</c:v>
                </c:pt>
                <c:pt idx="19">
                  <c:v>4.63</c:v>
                </c:pt>
                <c:pt idx="20">
                  <c:v>4.5949999999999998</c:v>
                </c:pt>
                <c:pt idx="21">
                  <c:v>4.4249999999999998</c:v>
                </c:pt>
                <c:pt idx="22">
                  <c:v>4.4450000000000003</c:v>
                </c:pt>
                <c:pt idx="23">
                  <c:v>4.3475000000000001</c:v>
                </c:pt>
                <c:pt idx="24">
                  <c:v>4.1924999999999999</c:v>
                </c:pt>
                <c:pt idx="25">
                  <c:v>4.3150000000000004</c:v>
                </c:pt>
                <c:pt idx="26">
                  <c:v>4.18</c:v>
                </c:pt>
                <c:pt idx="27">
                  <c:v>4.1275000000000004</c:v>
                </c:pt>
                <c:pt idx="28">
                  <c:v>4.0374999999999996</c:v>
                </c:pt>
                <c:pt idx="29">
                  <c:v>3.94</c:v>
                </c:pt>
                <c:pt idx="30">
                  <c:v>3.87</c:v>
                </c:pt>
                <c:pt idx="31">
                  <c:v>3.85</c:v>
                </c:pt>
                <c:pt idx="32">
                  <c:v>3.8824999999999998</c:v>
                </c:pt>
                <c:pt idx="33">
                  <c:v>3.98</c:v>
                </c:pt>
                <c:pt idx="34">
                  <c:v>4.03</c:v>
                </c:pt>
                <c:pt idx="35">
                  <c:v>4.03</c:v>
                </c:pt>
                <c:pt idx="36">
                  <c:v>4.2949999999999999</c:v>
                </c:pt>
                <c:pt idx="37">
                  <c:v>4.2625000000000002</c:v>
                </c:pt>
                <c:pt idx="38">
                  <c:v>4.2175000000000002</c:v>
                </c:pt>
                <c:pt idx="39">
                  <c:v>4.22</c:v>
                </c:pt>
                <c:pt idx="40">
                  <c:v>4.2249999999999996</c:v>
                </c:pt>
                <c:pt idx="41">
                  <c:v>4.28</c:v>
                </c:pt>
                <c:pt idx="42">
                  <c:v>4.34</c:v>
                </c:pt>
                <c:pt idx="43">
                  <c:v>4.3525</c:v>
                </c:pt>
                <c:pt idx="44">
                  <c:v>4.415</c:v>
                </c:pt>
                <c:pt idx="45">
                  <c:v>4.3674999999999997</c:v>
                </c:pt>
                <c:pt idx="46">
                  <c:v>4.3550000000000004</c:v>
                </c:pt>
                <c:pt idx="47">
                  <c:v>4.38</c:v>
                </c:pt>
                <c:pt idx="48">
                  <c:v>4.4074999999999998</c:v>
                </c:pt>
                <c:pt idx="49">
                  <c:v>4.4450000000000003</c:v>
                </c:pt>
                <c:pt idx="50">
                  <c:v>4.51</c:v>
                </c:pt>
                <c:pt idx="51">
                  <c:v>4.4225000000000003</c:v>
                </c:pt>
                <c:pt idx="52">
                  <c:v>4.4675000000000002</c:v>
                </c:pt>
                <c:pt idx="53">
                  <c:v>4.2474999999999996</c:v>
                </c:pt>
                <c:pt idx="54">
                  <c:v>4.3049999999999997</c:v>
                </c:pt>
                <c:pt idx="55">
                  <c:v>4.3075000000000001</c:v>
                </c:pt>
                <c:pt idx="56">
                  <c:v>4.3499999999999996</c:v>
                </c:pt>
                <c:pt idx="57">
                  <c:v>4.3174999999999999</c:v>
                </c:pt>
                <c:pt idx="58">
                  <c:v>4.3174999999999999</c:v>
                </c:pt>
                <c:pt idx="59">
                  <c:v>4.3875000000000002</c:v>
                </c:pt>
                <c:pt idx="60">
                  <c:v>4.47</c:v>
                </c:pt>
                <c:pt idx="61">
                  <c:v>4.5250000000000004</c:v>
                </c:pt>
                <c:pt idx="62">
                  <c:v>4.6974999999999998</c:v>
                </c:pt>
                <c:pt idx="63">
                  <c:v>4.6725000000000003</c:v>
                </c:pt>
                <c:pt idx="64">
                  <c:v>4.5774999999999997</c:v>
                </c:pt>
                <c:pt idx="65">
                  <c:v>4.54</c:v>
                </c:pt>
                <c:pt idx="66">
                  <c:v>4.5125000000000002</c:v>
                </c:pt>
                <c:pt idx="67">
                  <c:v>4.5549999999999997</c:v>
                </c:pt>
                <c:pt idx="68">
                  <c:v>4.6825000000000001</c:v>
                </c:pt>
                <c:pt idx="69">
                  <c:v>4.7374999999999998</c:v>
                </c:pt>
                <c:pt idx="70">
                  <c:v>4.6725000000000003</c:v>
                </c:pt>
              </c:numCache>
            </c:numRef>
          </c:val>
          <c:smooth val="0"/>
          <c:extLst>
            <c:ext xmlns:c16="http://schemas.microsoft.com/office/drawing/2014/chart" uri="{C3380CC4-5D6E-409C-BE32-E72D297353CC}">
              <c16:uniqueId val="{00000001-039B-4611-9B38-242C3A451BDC}"/>
            </c:ext>
          </c:extLst>
        </c:ser>
        <c:ser>
          <c:idx val="2"/>
          <c:order val="2"/>
          <c:tx>
            <c:strRef>
              <c:f>Weekly!$J$14</c:f>
              <c:strCache>
                <c:ptCount val="1"/>
                <c:pt idx="0">
                  <c:v>l</c:v>
                </c:pt>
              </c:strCache>
            </c:strRef>
          </c:tx>
          <c:spPr>
            <a:ln w="25400" cap="rnd">
              <a:noFill/>
              <a:round/>
            </a:ln>
            <a:effectLst/>
          </c:spPr>
          <c:marker>
            <c:symbol val="none"/>
          </c:marker>
          <c:cat>
            <c:strRef>
              <c:f>Weekly!$B$59:$B$230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Weekly!$J$59:$J$230</c:f>
              <c:numCache>
                <c:formatCode>_-[$$-409]* #,##0.0_ ;_-[$$-409]* \-#,##0.0\ ;_-[$$-409]* "-"??_ ;_-@_ </c:formatCode>
                <c:ptCount val="71"/>
                <c:pt idx="0">
                  <c:v>4.54</c:v>
                </c:pt>
                <c:pt idx="1">
                  <c:v>4.7450000000000001</c:v>
                </c:pt>
                <c:pt idx="2">
                  <c:v>4.8425000000000002</c:v>
                </c:pt>
                <c:pt idx="3">
                  <c:v>4.82</c:v>
                </c:pt>
                <c:pt idx="4">
                  <c:v>4.875</c:v>
                </c:pt>
                <c:pt idx="5">
                  <c:v>4.84</c:v>
                </c:pt>
                <c:pt idx="6">
                  <c:v>4.9124999999999996</c:v>
                </c:pt>
                <c:pt idx="7">
                  <c:v>4.5350000000000001</c:v>
                </c:pt>
                <c:pt idx="8">
                  <c:v>4.3600000000000003</c:v>
                </c:pt>
                <c:pt idx="9">
                  <c:v>4.4550000000000001</c:v>
                </c:pt>
                <c:pt idx="10">
                  <c:v>4.5875000000000004</c:v>
                </c:pt>
                <c:pt idx="11">
                  <c:v>4.5</c:v>
                </c:pt>
                <c:pt idx="12">
                  <c:v>4.5724999999999998</c:v>
                </c:pt>
                <c:pt idx="13">
                  <c:v>4.6449999999999996</c:v>
                </c:pt>
                <c:pt idx="14">
                  <c:v>4.8125</c:v>
                </c:pt>
                <c:pt idx="15">
                  <c:v>4.72</c:v>
                </c:pt>
                <c:pt idx="16">
                  <c:v>4.6050000000000004</c:v>
                </c:pt>
                <c:pt idx="17">
                  <c:v>4.3899999999999997</c:v>
                </c:pt>
                <c:pt idx="18">
                  <c:v>4.3600000000000003</c:v>
                </c:pt>
                <c:pt idx="19">
                  <c:v>4.4749999999999996</c:v>
                </c:pt>
                <c:pt idx="20">
                  <c:v>4.4400000000000004</c:v>
                </c:pt>
                <c:pt idx="21">
                  <c:v>4.3825000000000003</c:v>
                </c:pt>
                <c:pt idx="22">
                  <c:v>4.335</c:v>
                </c:pt>
                <c:pt idx="23">
                  <c:v>4.2874999999999996</c:v>
                </c:pt>
                <c:pt idx="24">
                  <c:v>4.0949999999999998</c:v>
                </c:pt>
                <c:pt idx="25">
                  <c:v>4.2</c:v>
                </c:pt>
                <c:pt idx="26">
                  <c:v>4.03</c:v>
                </c:pt>
                <c:pt idx="27">
                  <c:v>4.0125000000000002</c:v>
                </c:pt>
                <c:pt idx="28">
                  <c:v>3.9849999999999999</c:v>
                </c:pt>
                <c:pt idx="29">
                  <c:v>3.8925000000000001</c:v>
                </c:pt>
                <c:pt idx="30">
                  <c:v>3.7974999999999999</c:v>
                </c:pt>
                <c:pt idx="31">
                  <c:v>3.7149999999999999</c:v>
                </c:pt>
                <c:pt idx="32">
                  <c:v>3.7949999999999999</c:v>
                </c:pt>
                <c:pt idx="33">
                  <c:v>3.8250000000000002</c:v>
                </c:pt>
                <c:pt idx="34">
                  <c:v>3.9775</c:v>
                </c:pt>
                <c:pt idx="35">
                  <c:v>3.9725000000000001</c:v>
                </c:pt>
                <c:pt idx="36">
                  <c:v>4.2324999999999999</c:v>
                </c:pt>
                <c:pt idx="37">
                  <c:v>4.2175000000000002</c:v>
                </c:pt>
                <c:pt idx="38">
                  <c:v>4.1550000000000002</c:v>
                </c:pt>
                <c:pt idx="39">
                  <c:v>4.13</c:v>
                </c:pt>
                <c:pt idx="40">
                  <c:v>4.1074999999999999</c:v>
                </c:pt>
                <c:pt idx="41">
                  <c:v>4.1974999999999998</c:v>
                </c:pt>
                <c:pt idx="42">
                  <c:v>4.2874999999999996</c:v>
                </c:pt>
                <c:pt idx="43">
                  <c:v>4.2725</c:v>
                </c:pt>
                <c:pt idx="44">
                  <c:v>4.2975000000000003</c:v>
                </c:pt>
                <c:pt idx="45">
                  <c:v>4.2549999999999999</c:v>
                </c:pt>
                <c:pt idx="46">
                  <c:v>4.2350000000000003</c:v>
                </c:pt>
                <c:pt idx="47">
                  <c:v>4.3150000000000004</c:v>
                </c:pt>
                <c:pt idx="48">
                  <c:v>4.3150000000000004</c:v>
                </c:pt>
                <c:pt idx="49">
                  <c:v>4.3650000000000002</c:v>
                </c:pt>
                <c:pt idx="50">
                  <c:v>4.47</c:v>
                </c:pt>
                <c:pt idx="51">
                  <c:v>4.375</c:v>
                </c:pt>
                <c:pt idx="52">
                  <c:v>4.4400000000000004</c:v>
                </c:pt>
                <c:pt idx="53">
                  <c:v>4.1974999999999998</c:v>
                </c:pt>
                <c:pt idx="54">
                  <c:v>4.2175000000000002</c:v>
                </c:pt>
                <c:pt idx="55">
                  <c:v>4.2649999999999997</c:v>
                </c:pt>
                <c:pt idx="56">
                  <c:v>4.2575000000000003</c:v>
                </c:pt>
                <c:pt idx="57">
                  <c:v>4.2750000000000004</c:v>
                </c:pt>
                <c:pt idx="58">
                  <c:v>4.2575000000000003</c:v>
                </c:pt>
                <c:pt idx="59">
                  <c:v>4.2750000000000004</c:v>
                </c:pt>
                <c:pt idx="60">
                  <c:v>4.3174999999999999</c:v>
                </c:pt>
                <c:pt idx="61">
                  <c:v>4.3624999999999998</c:v>
                </c:pt>
                <c:pt idx="62">
                  <c:v>4.54</c:v>
                </c:pt>
                <c:pt idx="63">
                  <c:v>4.5949999999999998</c:v>
                </c:pt>
                <c:pt idx="64">
                  <c:v>4.5225</c:v>
                </c:pt>
                <c:pt idx="65">
                  <c:v>4.41</c:v>
                </c:pt>
                <c:pt idx="66">
                  <c:v>4.4024999999999999</c:v>
                </c:pt>
                <c:pt idx="67">
                  <c:v>4.5199999999999996</c:v>
                </c:pt>
                <c:pt idx="68">
                  <c:v>4.6074999999999999</c:v>
                </c:pt>
                <c:pt idx="69">
                  <c:v>4.5274999999999999</c:v>
                </c:pt>
                <c:pt idx="70">
                  <c:v>4.5149999999999997</c:v>
                </c:pt>
              </c:numCache>
            </c:numRef>
          </c:val>
          <c:smooth val="0"/>
          <c:extLst>
            <c:ext xmlns:c16="http://schemas.microsoft.com/office/drawing/2014/chart" uri="{C3380CC4-5D6E-409C-BE32-E72D297353CC}">
              <c16:uniqueId val="{00000002-039B-4611-9B38-242C3A451BDC}"/>
            </c:ext>
          </c:extLst>
        </c:ser>
        <c:ser>
          <c:idx val="3"/>
          <c:order val="3"/>
          <c:tx>
            <c:strRef>
              <c:f>Weekly!$K$14</c:f>
              <c:strCache>
                <c:ptCount val="1"/>
                <c:pt idx="0">
                  <c:v>c</c:v>
                </c:pt>
              </c:strCache>
            </c:strRef>
          </c:tx>
          <c:spPr>
            <a:ln w="25400" cap="rnd">
              <a:noFill/>
              <a:round/>
            </a:ln>
            <a:effectLst/>
          </c:spPr>
          <c:marker>
            <c:symbol val="none"/>
          </c:marker>
          <c:dLbls>
            <c:dLbl>
              <c:idx val="40"/>
              <c:layout>
                <c:manualLayout>
                  <c:x val="-2.3990470452014893E-3"/>
                  <c:y val="-0.23716900989732656"/>
                </c:manualLayout>
              </c:layout>
              <c:tx>
                <c:rich>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fld id="{B6F531DC-41C7-45BE-B140-DB87CB43917E}" type="CELLREF">
                      <a:rPr lang="en-US"/>
                      <a:pPr>
                        <a:defRPr/>
                      </a:pPr>
                      <a:t>[CELLREF]</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7155343477719107"/>
                      <c:h val="0.23766426397417506"/>
                    </c:manualLayout>
                  </c15:layout>
                  <c15:dlblFieldTable>
                    <c15:dlblFTEntry>
                      <c15:txfldGUID>{B6F531DC-41C7-45BE-B140-DB87CB43917E}</c15:txfldGUID>
                      <c15:f>Weekly!$K$12:$K$13</c15:f>
                      <c15:dlblFieldTableCache>
                        <c:ptCount val="2"/>
                        <c:pt idx="0">
                          <c:v>15-mai</c:v>
                        </c:pt>
                        <c:pt idx="1">
                          <c:v> $4.5 </c:v>
                        </c:pt>
                      </c15:dlblFieldTableCache>
                    </c15:dlblFTEntry>
                  </c15:dlblFieldTable>
                  <c15:showDataLabelsRange val="0"/>
                </c:ext>
                <c:ext xmlns:c16="http://schemas.microsoft.com/office/drawing/2014/chart" uri="{C3380CC4-5D6E-409C-BE32-E72D297353CC}">
                  <c16:uniqueId val="{00000003-039B-4611-9B38-242C3A451BD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Weekly!$B$59:$B$230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Weekly!$K$59:$K$230</c:f>
              <c:numCache>
                <c:formatCode>_-[$$-409]* #,##0.0_ ;_-[$$-409]* \-#,##0.0\ ;_-[$$-409]* "-"??_ ;_-@_ </c:formatCode>
                <c:ptCount val="71"/>
                <c:pt idx="0">
                  <c:v>4.7050000000000001</c:v>
                </c:pt>
                <c:pt idx="1">
                  <c:v>4.8425000000000002</c:v>
                </c:pt>
                <c:pt idx="2">
                  <c:v>4.8650000000000002</c:v>
                </c:pt>
                <c:pt idx="3">
                  <c:v>4.82</c:v>
                </c:pt>
                <c:pt idx="4">
                  <c:v>4.875</c:v>
                </c:pt>
                <c:pt idx="5">
                  <c:v>4.9625000000000004</c:v>
                </c:pt>
                <c:pt idx="6">
                  <c:v>4.9124999999999996</c:v>
                </c:pt>
                <c:pt idx="7">
                  <c:v>4.5350000000000001</c:v>
                </c:pt>
                <c:pt idx="8">
                  <c:v>4.5525000000000002</c:v>
                </c:pt>
                <c:pt idx="9">
                  <c:v>4.4550000000000001</c:v>
                </c:pt>
                <c:pt idx="10">
                  <c:v>4.6425000000000001</c:v>
                </c:pt>
                <c:pt idx="11">
                  <c:v>4.5324999999999998</c:v>
                </c:pt>
                <c:pt idx="12">
                  <c:v>4.6025</c:v>
                </c:pt>
                <c:pt idx="13">
                  <c:v>4.9024999999999999</c:v>
                </c:pt>
                <c:pt idx="14">
                  <c:v>4.8224999999999998</c:v>
                </c:pt>
                <c:pt idx="15">
                  <c:v>4.7874999999999996</c:v>
                </c:pt>
                <c:pt idx="16">
                  <c:v>4.6124999999999998</c:v>
                </c:pt>
                <c:pt idx="17">
                  <c:v>4.415</c:v>
                </c:pt>
                <c:pt idx="18">
                  <c:v>4.4349999999999996</c:v>
                </c:pt>
                <c:pt idx="19">
                  <c:v>4.5949999999999998</c:v>
                </c:pt>
                <c:pt idx="20">
                  <c:v>4.4400000000000004</c:v>
                </c:pt>
                <c:pt idx="21">
                  <c:v>4.4249999999999998</c:v>
                </c:pt>
                <c:pt idx="22">
                  <c:v>4.4450000000000003</c:v>
                </c:pt>
                <c:pt idx="23">
                  <c:v>4.2874999999999996</c:v>
                </c:pt>
                <c:pt idx="24">
                  <c:v>4.1749999999999998</c:v>
                </c:pt>
                <c:pt idx="25">
                  <c:v>4.3150000000000004</c:v>
                </c:pt>
                <c:pt idx="26">
                  <c:v>4.03</c:v>
                </c:pt>
                <c:pt idx="27">
                  <c:v>4.085</c:v>
                </c:pt>
                <c:pt idx="28">
                  <c:v>3.9950000000000001</c:v>
                </c:pt>
                <c:pt idx="29">
                  <c:v>3.895</c:v>
                </c:pt>
                <c:pt idx="30">
                  <c:v>3.8275000000000001</c:v>
                </c:pt>
                <c:pt idx="31">
                  <c:v>3.8374999999999999</c:v>
                </c:pt>
                <c:pt idx="32">
                  <c:v>3.8824999999999998</c:v>
                </c:pt>
                <c:pt idx="33">
                  <c:v>3.98</c:v>
                </c:pt>
                <c:pt idx="34">
                  <c:v>3.99</c:v>
                </c:pt>
                <c:pt idx="35">
                  <c:v>3.99</c:v>
                </c:pt>
                <c:pt idx="36">
                  <c:v>4.24</c:v>
                </c:pt>
                <c:pt idx="37">
                  <c:v>4.22</c:v>
                </c:pt>
                <c:pt idx="38">
                  <c:v>4.1900000000000004</c:v>
                </c:pt>
                <c:pt idx="39">
                  <c:v>4.13</c:v>
                </c:pt>
                <c:pt idx="40">
                  <c:v>4.2249999999999996</c:v>
                </c:pt>
                <c:pt idx="41">
                  <c:v>4.2324999999999999</c:v>
                </c:pt>
                <c:pt idx="42">
                  <c:v>4.3150000000000004</c:v>
                </c:pt>
                <c:pt idx="43">
                  <c:v>4.2725</c:v>
                </c:pt>
                <c:pt idx="44">
                  <c:v>4.3025000000000002</c:v>
                </c:pt>
                <c:pt idx="45">
                  <c:v>4.2549999999999999</c:v>
                </c:pt>
                <c:pt idx="46">
                  <c:v>4.3550000000000004</c:v>
                </c:pt>
                <c:pt idx="47">
                  <c:v>4.3674999999999997</c:v>
                </c:pt>
                <c:pt idx="48">
                  <c:v>4.3150000000000004</c:v>
                </c:pt>
                <c:pt idx="49">
                  <c:v>4.4375</c:v>
                </c:pt>
                <c:pt idx="50">
                  <c:v>4.5</c:v>
                </c:pt>
                <c:pt idx="51">
                  <c:v>4.375</c:v>
                </c:pt>
                <c:pt idx="52">
                  <c:v>4.4574999999999996</c:v>
                </c:pt>
                <c:pt idx="53">
                  <c:v>4.2474999999999996</c:v>
                </c:pt>
                <c:pt idx="54">
                  <c:v>4.3049999999999997</c:v>
                </c:pt>
                <c:pt idx="55">
                  <c:v>4.2824999999999998</c:v>
                </c:pt>
                <c:pt idx="56">
                  <c:v>4.3025000000000002</c:v>
                </c:pt>
                <c:pt idx="57">
                  <c:v>4.3174999999999999</c:v>
                </c:pt>
                <c:pt idx="58">
                  <c:v>4.2750000000000004</c:v>
                </c:pt>
                <c:pt idx="59">
                  <c:v>4.3875000000000002</c:v>
                </c:pt>
                <c:pt idx="60">
                  <c:v>4.47</c:v>
                </c:pt>
                <c:pt idx="61">
                  <c:v>4.5250000000000004</c:v>
                </c:pt>
                <c:pt idx="62">
                  <c:v>4.6550000000000002</c:v>
                </c:pt>
                <c:pt idx="63">
                  <c:v>4.62</c:v>
                </c:pt>
                <c:pt idx="64">
                  <c:v>4.5225</c:v>
                </c:pt>
                <c:pt idx="65">
                  <c:v>4.41</c:v>
                </c:pt>
                <c:pt idx="66">
                  <c:v>4.4874999999999998</c:v>
                </c:pt>
                <c:pt idx="67">
                  <c:v>4.55</c:v>
                </c:pt>
                <c:pt idx="68">
                  <c:v>4.6825000000000001</c:v>
                </c:pt>
                <c:pt idx="69">
                  <c:v>4.5625</c:v>
                </c:pt>
                <c:pt idx="70">
                  <c:v>4.5149999999999997</c:v>
                </c:pt>
              </c:numCache>
            </c:numRef>
          </c:val>
          <c:smooth val="0"/>
          <c:extLst>
            <c:ext xmlns:c16="http://schemas.microsoft.com/office/drawing/2014/chart" uri="{C3380CC4-5D6E-409C-BE32-E72D297353CC}">
              <c16:uniqueId val="{00000004-039B-4611-9B38-242C3A451BDC}"/>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ax val="5.2"/>
          <c:min val="3.5"/>
        </c:scaling>
        <c:delete val="0"/>
        <c:axPos val="l"/>
        <c:majorGridlines>
          <c:spPr>
            <a:ln w="9525" cap="flat" cmpd="sng" algn="ctr">
              <a:solidFill>
                <a:schemeClr val="tx1">
                  <a:lumMod val="15000"/>
                  <a:lumOff val="85000"/>
                </a:schemeClr>
              </a:solidFill>
              <a:prstDash val="sysDot"/>
              <a:round/>
            </a:ln>
            <a:effectLst/>
          </c:spPr>
        </c:majorGridlines>
        <c:numFmt formatCode="_-[$$-409]* #,##0.0_ ;_-[$$-409]* \-#,##0.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majorUnit val="0.30000000000000004"/>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520202020202"/>
          <c:y val="3.757647128094916E-2"/>
          <c:w val="0.81904949494949497"/>
          <c:h val="0.85771562096746068"/>
        </c:manualLayout>
      </c:layout>
      <c:stockChart>
        <c:ser>
          <c:idx val="0"/>
          <c:order val="0"/>
          <c:tx>
            <c:strRef>
              <c:f>Weekly!$M$14</c:f>
              <c:strCache>
                <c:ptCount val="1"/>
                <c:pt idx="0">
                  <c:v>o</c:v>
                </c:pt>
              </c:strCache>
            </c:strRef>
          </c:tx>
          <c:spPr>
            <a:ln w="25400" cap="rnd">
              <a:noFill/>
              <a:round/>
            </a:ln>
            <a:effectLst/>
          </c:spPr>
          <c:marker>
            <c:symbol val="none"/>
          </c:marker>
          <c:cat>
            <c:strRef>
              <c:f>Weekly!$B$88:$B$230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Weekly!$M$88:$M$230</c:f>
              <c:numCache>
                <c:formatCode>_-[$$-409]* #,##0.0_ ;_-[$$-409]* \-#,##0.0\ ;_-[$$-409]* "-"??_ ;_-@_ </c:formatCode>
                <c:ptCount val="71"/>
                <c:pt idx="0">
                  <c:v>5.2925000000000004</c:v>
                </c:pt>
                <c:pt idx="1">
                  <c:v>5.3075000000000001</c:v>
                </c:pt>
                <c:pt idx="2">
                  <c:v>5.3875000000000002</c:v>
                </c:pt>
                <c:pt idx="3">
                  <c:v>5.44</c:v>
                </c:pt>
                <c:pt idx="4">
                  <c:v>5.5949999999999998</c:v>
                </c:pt>
                <c:pt idx="5">
                  <c:v>5.8274999999999997</c:v>
                </c:pt>
                <c:pt idx="6">
                  <c:v>6</c:v>
                </c:pt>
                <c:pt idx="7">
                  <c:v>5.9</c:v>
                </c:pt>
                <c:pt idx="8">
                  <c:v>5.37</c:v>
                </c:pt>
                <c:pt idx="9">
                  <c:v>5.3375000000000004</c:v>
                </c:pt>
                <c:pt idx="10">
                  <c:v>5.4574999999999996</c:v>
                </c:pt>
                <c:pt idx="11">
                  <c:v>5.5824999999999996</c:v>
                </c:pt>
                <c:pt idx="12">
                  <c:v>5.2824999999999998</c:v>
                </c:pt>
                <c:pt idx="13">
                  <c:v>5.29</c:v>
                </c:pt>
                <c:pt idx="14">
                  <c:v>5.5575000000000001</c:v>
                </c:pt>
                <c:pt idx="15">
                  <c:v>5.4874999999999998</c:v>
                </c:pt>
                <c:pt idx="16">
                  <c:v>5.3</c:v>
                </c:pt>
                <c:pt idx="17">
                  <c:v>5.2649999999999997</c:v>
                </c:pt>
                <c:pt idx="18">
                  <c:v>5.0549999999999997</c:v>
                </c:pt>
                <c:pt idx="19">
                  <c:v>5.25</c:v>
                </c:pt>
                <c:pt idx="20">
                  <c:v>5.4249999999999998</c:v>
                </c:pt>
                <c:pt idx="21">
                  <c:v>5.34</c:v>
                </c:pt>
                <c:pt idx="22">
                  <c:v>5.5475000000000003</c:v>
                </c:pt>
                <c:pt idx="23">
                  <c:v>5.4375</c:v>
                </c:pt>
                <c:pt idx="24">
                  <c:v>5.6775000000000002</c:v>
                </c:pt>
                <c:pt idx="25">
                  <c:v>5.2474999999999996</c:v>
                </c:pt>
                <c:pt idx="26">
                  <c:v>5.4775</c:v>
                </c:pt>
                <c:pt idx="27">
                  <c:v>5.4074999999999998</c:v>
                </c:pt>
                <c:pt idx="28">
                  <c:v>5.4625000000000004</c:v>
                </c:pt>
                <c:pt idx="29">
                  <c:v>5.3825000000000003</c:v>
                </c:pt>
                <c:pt idx="30">
                  <c:v>5.1675000000000004</c:v>
                </c:pt>
                <c:pt idx="31">
                  <c:v>5.1449999999999996</c:v>
                </c:pt>
                <c:pt idx="32">
                  <c:v>5.0650000000000004</c:v>
                </c:pt>
                <c:pt idx="33">
                  <c:v>5.0475000000000003</c:v>
                </c:pt>
                <c:pt idx="34">
                  <c:v>5.18</c:v>
                </c:pt>
                <c:pt idx="35">
                  <c:v>5.01</c:v>
                </c:pt>
                <c:pt idx="36">
                  <c:v>5.03</c:v>
                </c:pt>
                <c:pt idx="37">
                  <c:v>5.2249999999999996</c:v>
                </c:pt>
                <c:pt idx="38">
                  <c:v>5.1974999999999998</c:v>
                </c:pt>
                <c:pt idx="39">
                  <c:v>5.1524999999999999</c:v>
                </c:pt>
                <c:pt idx="40">
                  <c:v>4.9850000000000003</c:v>
                </c:pt>
                <c:pt idx="41">
                  <c:v>5.0374999999999996</c:v>
                </c:pt>
                <c:pt idx="42">
                  <c:v>5.125</c:v>
                </c:pt>
                <c:pt idx="43">
                  <c:v>5.34</c:v>
                </c:pt>
                <c:pt idx="44">
                  <c:v>5.2774999999999999</c:v>
                </c:pt>
                <c:pt idx="45">
                  <c:v>5.2725</c:v>
                </c:pt>
                <c:pt idx="46">
                  <c:v>5.27</c:v>
                </c:pt>
                <c:pt idx="47">
                  <c:v>5.31</c:v>
                </c:pt>
                <c:pt idx="48">
                  <c:v>5.375</c:v>
                </c:pt>
                <c:pt idx="49">
                  <c:v>5.3449999999999998</c:v>
                </c:pt>
                <c:pt idx="50">
                  <c:v>5.0975000000000001</c:v>
                </c:pt>
                <c:pt idx="51">
                  <c:v>5.19</c:v>
                </c:pt>
                <c:pt idx="52">
                  <c:v>5.0650000000000004</c:v>
                </c:pt>
                <c:pt idx="53">
                  <c:v>5.1725000000000003</c:v>
                </c:pt>
                <c:pt idx="54">
                  <c:v>5.18</c:v>
                </c:pt>
                <c:pt idx="55">
                  <c:v>5.2949999999999999</c:v>
                </c:pt>
                <c:pt idx="56">
                  <c:v>5.38</c:v>
                </c:pt>
                <c:pt idx="57">
                  <c:v>5.2975000000000003</c:v>
                </c:pt>
                <c:pt idx="58">
                  <c:v>5.4874999999999998</c:v>
                </c:pt>
                <c:pt idx="59">
                  <c:v>5.7350000000000003</c:v>
                </c:pt>
                <c:pt idx="60">
                  <c:v>5.9124999999999996</c:v>
                </c:pt>
                <c:pt idx="61">
                  <c:v>6.1124999999999998</c:v>
                </c:pt>
                <c:pt idx="62">
                  <c:v>6.1849999999999996</c:v>
                </c:pt>
                <c:pt idx="63">
                  <c:v>5.9524999999999997</c:v>
                </c:pt>
                <c:pt idx="64">
                  <c:v>6.05</c:v>
                </c:pt>
                <c:pt idx="65">
                  <c:v>5.9824999999999999</c:v>
                </c:pt>
                <c:pt idx="66">
                  <c:v>5.71</c:v>
                </c:pt>
                <c:pt idx="67">
                  <c:v>5.9124999999999996</c:v>
                </c:pt>
                <c:pt idx="68">
                  <c:v>6.0824999999999996</c:v>
                </c:pt>
                <c:pt idx="69">
                  <c:v>6.2450000000000001</c:v>
                </c:pt>
                <c:pt idx="70">
                  <c:v>6.0750000000000002</c:v>
                </c:pt>
              </c:numCache>
            </c:numRef>
          </c:val>
          <c:smooth val="0"/>
          <c:extLst>
            <c:ext xmlns:c16="http://schemas.microsoft.com/office/drawing/2014/chart" uri="{C3380CC4-5D6E-409C-BE32-E72D297353CC}">
              <c16:uniqueId val="{00000000-163E-46D0-8379-3B786BB7927F}"/>
            </c:ext>
          </c:extLst>
        </c:ser>
        <c:ser>
          <c:idx val="1"/>
          <c:order val="1"/>
          <c:tx>
            <c:strRef>
              <c:f>Weekly!$N$14</c:f>
              <c:strCache>
                <c:ptCount val="1"/>
                <c:pt idx="0">
                  <c:v>h</c:v>
                </c:pt>
              </c:strCache>
            </c:strRef>
          </c:tx>
          <c:spPr>
            <a:ln w="25400" cap="rnd">
              <a:noFill/>
              <a:round/>
            </a:ln>
            <a:effectLst/>
          </c:spPr>
          <c:marker>
            <c:symbol val="none"/>
          </c:marker>
          <c:cat>
            <c:strRef>
              <c:f>Weekly!$B$88:$B$230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Weekly!$N$88:$N$230</c:f>
              <c:numCache>
                <c:formatCode>_-[$$-409]* #,##0.0_ ;_-[$$-409]* \-#,##0.0\ ;_-[$$-409]* "-"??_ ;_-@_ </c:formatCode>
                <c:ptCount val="71"/>
                <c:pt idx="0">
                  <c:v>5.4249999999999998</c:v>
                </c:pt>
                <c:pt idx="1">
                  <c:v>5.47</c:v>
                </c:pt>
                <c:pt idx="2">
                  <c:v>5.5875000000000004</c:v>
                </c:pt>
                <c:pt idx="3">
                  <c:v>5.665</c:v>
                </c:pt>
                <c:pt idx="4">
                  <c:v>5.8775000000000004</c:v>
                </c:pt>
                <c:pt idx="5">
                  <c:v>6</c:v>
                </c:pt>
                <c:pt idx="6">
                  <c:v>6.0475000000000003</c:v>
                </c:pt>
                <c:pt idx="7">
                  <c:v>5.79</c:v>
                </c:pt>
                <c:pt idx="8">
                  <c:v>5.37</c:v>
                </c:pt>
                <c:pt idx="9">
                  <c:v>5.4725000000000001</c:v>
                </c:pt>
                <c:pt idx="10">
                  <c:v>5.6849999999999996</c:v>
                </c:pt>
                <c:pt idx="11">
                  <c:v>5.4824999999999999</c:v>
                </c:pt>
                <c:pt idx="12">
                  <c:v>5.4050000000000002</c:v>
                </c:pt>
                <c:pt idx="13">
                  <c:v>5.5575000000000001</c:v>
                </c:pt>
                <c:pt idx="14">
                  <c:v>5.4874999999999998</c:v>
                </c:pt>
                <c:pt idx="15">
                  <c:v>5.3849999999999998</c:v>
                </c:pt>
                <c:pt idx="16">
                  <c:v>5.2649999999999997</c:v>
                </c:pt>
                <c:pt idx="17">
                  <c:v>5.19</c:v>
                </c:pt>
                <c:pt idx="18">
                  <c:v>5.3274999999999997</c:v>
                </c:pt>
                <c:pt idx="19">
                  <c:v>5.4924999999999997</c:v>
                </c:pt>
                <c:pt idx="20">
                  <c:v>5.4249999999999998</c:v>
                </c:pt>
                <c:pt idx="21">
                  <c:v>5.5475000000000003</c:v>
                </c:pt>
                <c:pt idx="22">
                  <c:v>5.4375</c:v>
                </c:pt>
                <c:pt idx="23">
                  <c:v>5.7424999999999997</c:v>
                </c:pt>
                <c:pt idx="24">
                  <c:v>5.5274999999999999</c:v>
                </c:pt>
                <c:pt idx="25">
                  <c:v>5.56</c:v>
                </c:pt>
                <c:pt idx="26">
                  <c:v>5.5025000000000004</c:v>
                </c:pt>
                <c:pt idx="27">
                  <c:v>5.4625000000000004</c:v>
                </c:pt>
                <c:pt idx="28">
                  <c:v>5.4950000000000001</c:v>
                </c:pt>
                <c:pt idx="29">
                  <c:v>5.3849999999999998</c:v>
                </c:pt>
                <c:pt idx="30">
                  <c:v>5.1825000000000001</c:v>
                </c:pt>
                <c:pt idx="31">
                  <c:v>5.15</c:v>
                </c:pt>
                <c:pt idx="32">
                  <c:v>5.07</c:v>
                </c:pt>
                <c:pt idx="33">
                  <c:v>5.18</c:v>
                </c:pt>
                <c:pt idx="34">
                  <c:v>5.18</c:v>
                </c:pt>
                <c:pt idx="35">
                  <c:v>5.0549999999999997</c:v>
                </c:pt>
                <c:pt idx="36">
                  <c:v>5.34</c:v>
                </c:pt>
                <c:pt idx="37">
                  <c:v>5.27</c:v>
                </c:pt>
                <c:pt idx="38">
                  <c:v>5.1950000000000003</c:v>
                </c:pt>
                <c:pt idx="39">
                  <c:v>5.1275000000000004</c:v>
                </c:pt>
                <c:pt idx="40">
                  <c:v>5.0374999999999996</c:v>
                </c:pt>
                <c:pt idx="41">
                  <c:v>5.13</c:v>
                </c:pt>
                <c:pt idx="42">
                  <c:v>5.34</c:v>
                </c:pt>
                <c:pt idx="43">
                  <c:v>5.5475000000000003</c:v>
                </c:pt>
                <c:pt idx="44">
                  <c:v>5.36</c:v>
                </c:pt>
                <c:pt idx="45">
                  <c:v>5.4649999999999999</c:v>
                </c:pt>
                <c:pt idx="46">
                  <c:v>5.31</c:v>
                </c:pt>
                <c:pt idx="47">
                  <c:v>5.41</c:v>
                </c:pt>
                <c:pt idx="48">
                  <c:v>5.3624999999999998</c:v>
                </c:pt>
                <c:pt idx="49">
                  <c:v>5.2074999999999996</c:v>
                </c:pt>
                <c:pt idx="50">
                  <c:v>5.2175000000000002</c:v>
                </c:pt>
                <c:pt idx="51">
                  <c:v>5.13</c:v>
                </c:pt>
                <c:pt idx="52">
                  <c:v>5.18</c:v>
                </c:pt>
                <c:pt idx="53">
                  <c:v>5.18</c:v>
                </c:pt>
                <c:pt idx="54">
                  <c:v>5.2949999999999999</c:v>
                </c:pt>
                <c:pt idx="55">
                  <c:v>5.415</c:v>
                </c:pt>
                <c:pt idx="56">
                  <c:v>5.3525</c:v>
                </c:pt>
                <c:pt idx="57">
                  <c:v>5.5250000000000004</c:v>
                </c:pt>
                <c:pt idx="58">
                  <c:v>5.7350000000000003</c:v>
                </c:pt>
                <c:pt idx="59">
                  <c:v>5.9124999999999996</c:v>
                </c:pt>
                <c:pt idx="60">
                  <c:v>6.1124999999999998</c:v>
                </c:pt>
                <c:pt idx="61">
                  <c:v>6.1849999999999996</c:v>
                </c:pt>
                <c:pt idx="62">
                  <c:v>6.08</c:v>
                </c:pt>
                <c:pt idx="63">
                  <c:v>6.05</c:v>
                </c:pt>
                <c:pt idx="64">
                  <c:v>6.1624999999999996</c:v>
                </c:pt>
                <c:pt idx="65">
                  <c:v>5.98</c:v>
                </c:pt>
                <c:pt idx="66">
                  <c:v>5.9850000000000003</c:v>
                </c:pt>
                <c:pt idx="67">
                  <c:v>6.1074999999999999</c:v>
                </c:pt>
                <c:pt idx="68">
                  <c:v>6.49</c:v>
                </c:pt>
                <c:pt idx="69">
                  <c:v>6.2949999999999999</c:v>
                </c:pt>
                <c:pt idx="70">
                  <c:v>6.65</c:v>
                </c:pt>
              </c:numCache>
            </c:numRef>
          </c:val>
          <c:smooth val="0"/>
          <c:extLst>
            <c:ext xmlns:c16="http://schemas.microsoft.com/office/drawing/2014/chart" uri="{C3380CC4-5D6E-409C-BE32-E72D297353CC}">
              <c16:uniqueId val="{00000001-163E-46D0-8379-3B786BB7927F}"/>
            </c:ext>
          </c:extLst>
        </c:ser>
        <c:ser>
          <c:idx val="2"/>
          <c:order val="2"/>
          <c:tx>
            <c:strRef>
              <c:f>Weekly!$O$14</c:f>
              <c:strCache>
                <c:ptCount val="1"/>
                <c:pt idx="0">
                  <c:v>l</c:v>
                </c:pt>
              </c:strCache>
            </c:strRef>
          </c:tx>
          <c:spPr>
            <a:ln w="25400" cap="rnd">
              <a:noFill/>
              <a:round/>
            </a:ln>
            <a:effectLst/>
          </c:spPr>
          <c:marker>
            <c:symbol val="none"/>
          </c:marker>
          <c:cat>
            <c:strRef>
              <c:f>Weekly!$B$88:$B$230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Weekly!$O$88:$O$230</c:f>
              <c:numCache>
                <c:formatCode>_-[$$-409]* #,##0.0_ ;_-[$$-409]* \-#,##0.0\ ;_-[$$-409]* "-"??_ ;_-@_ </c:formatCode>
                <c:ptCount val="71"/>
                <c:pt idx="0">
                  <c:v>5.3075000000000001</c:v>
                </c:pt>
                <c:pt idx="1">
                  <c:v>5.375</c:v>
                </c:pt>
                <c:pt idx="2">
                  <c:v>5.3875000000000002</c:v>
                </c:pt>
                <c:pt idx="3">
                  <c:v>5.3550000000000004</c:v>
                </c:pt>
                <c:pt idx="4">
                  <c:v>5.6675000000000004</c:v>
                </c:pt>
                <c:pt idx="5">
                  <c:v>5.7424999999999997</c:v>
                </c:pt>
                <c:pt idx="6">
                  <c:v>5.8550000000000004</c:v>
                </c:pt>
                <c:pt idx="7">
                  <c:v>5.37</c:v>
                </c:pt>
                <c:pt idx="8">
                  <c:v>5.1849999999999996</c:v>
                </c:pt>
                <c:pt idx="9">
                  <c:v>5.3875000000000002</c:v>
                </c:pt>
                <c:pt idx="10">
                  <c:v>5.5724999999999998</c:v>
                </c:pt>
                <c:pt idx="11">
                  <c:v>5.2824999999999998</c:v>
                </c:pt>
                <c:pt idx="12">
                  <c:v>5.29</c:v>
                </c:pt>
                <c:pt idx="13">
                  <c:v>5.3650000000000002</c:v>
                </c:pt>
                <c:pt idx="14">
                  <c:v>5.42</c:v>
                </c:pt>
                <c:pt idx="15">
                  <c:v>5.2824999999999998</c:v>
                </c:pt>
                <c:pt idx="16">
                  <c:v>5.0575000000000001</c:v>
                </c:pt>
                <c:pt idx="17">
                  <c:v>5.0549999999999997</c:v>
                </c:pt>
                <c:pt idx="18">
                  <c:v>4.99</c:v>
                </c:pt>
                <c:pt idx="19">
                  <c:v>5.29</c:v>
                </c:pt>
                <c:pt idx="20">
                  <c:v>5.2850000000000001</c:v>
                </c:pt>
                <c:pt idx="21">
                  <c:v>5.36</c:v>
                </c:pt>
                <c:pt idx="22">
                  <c:v>5.2649999999999997</c:v>
                </c:pt>
                <c:pt idx="23">
                  <c:v>5.3650000000000002</c:v>
                </c:pt>
                <c:pt idx="24">
                  <c:v>5.21</c:v>
                </c:pt>
                <c:pt idx="25">
                  <c:v>5.2874999999999996</c:v>
                </c:pt>
                <c:pt idx="26">
                  <c:v>5.3975</c:v>
                </c:pt>
                <c:pt idx="27">
                  <c:v>5.335</c:v>
                </c:pt>
                <c:pt idx="28">
                  <c:v>5.3825000000000003</c:v>
                </c:pt>
                <c:pt idx="29">
                  <c:v>5.1675000000000004</c:v>
                </c:pt>
                <c:pt idx="30">
                  <c:v>5.0824999999999996</c:v>
                </c:pt>
                <c:pt idx="31">
                  <c:v>5.0350000000000001</c:v>
                </c:pt>
                <c:pt idx="32">
                  <c:v>4.9850000000000003</c:v>
                </c:pt>
                <c:pt idx="33">
                  <c:v>5.0225</c:v>
                </c:pt>
                <c:pt idx="34">
                  <c:v>5.01</c:v>
                </c:pt>
                <c:pt idx="35">
                  <c:v>4.95</c:v>
                </c:pt>
                <c:pt idx="36">
                  <c:v>5.2249999999999996</c:v>
                </c:pt>
                <c:pt idx="37">
                  <c:v>5.1074999999999999</c:v>
                </c:pt>
                <c:pt idx="38">
                  <c:v>5.08</c:v>
                </c:pt>
                <c:pt idx="39">
                  <c:v>4.9850000000000003</c:v>
                </c:pt>
                <c:pt idx="40">
                  <c:v>4.9675000000000002</c:v>
                </c:pt>
                <c:pt idx="41">
                  <c:v>5.0025000000000004</c:v>
                </c:pt>
                <c:pt idx="42">
                  <c:v>5.2424999999999997</c:v>
                </c:pt>
                <c:pt idx="43">
                  <c:v>5.2774999999999999</c:v>
                </c:pt>
                <c:pt idx="44">
                  <c:v>5.2725</c:v>
                </c:pt>
                <c:pt idx="45">
                  <c:v>5.27</c:v>
                </c:pt>
                <c:pt idx="46">
                  <c:v>5.2225000000000001</c:v>
                </c:pt>
                <c:pt idx="47">
                  <c:v>5.3025000000000002</c:v>
                </c:pt>
                <c:pt idx="48">
                  <c:v>5.3125</c:v>
                </c:pt>
                <c:pt idx="49">
                  <c:v>5.0625</c:v>
                </c:pt>
                <c:pt idx="50">
                  <c:v>5.1550000000000002</c:v>
                </c:pt>
                <c:pt idx="51">
                  <c:v>5.0650000000000004</c:v>
                </c:pt>
                <c:pt idx="52">
                  <c:v>5.1050000000000004</c:v>
                </c:pt>
                <c:pt idx="53">
                  <c:v>5.1050000000000004</c:v>
                </c:pt>
                <c:pt idx="54">
                  <c:v>5.0774999999999997</c:v>
                </c:pt>
                <c:pt idx="55">
                  <c:v>5.2249999999999996</c:v>
                </c:pt>
                <c:pt idx="56">
                  <c:v>5.2675000000000001</c:v>
                </c:pt>
                <c:pt idx="57">
                  <c:v>5.2824999999999998</c:v>
                </c:pt>
                <c:pt idx="58">
                  <c:v>5.3775000000000004</c:v>
                </c:pt>
                <c:pt idx="59">
                  <c:v>5.6574999999999998</c:v>
                </c:pt>
                <c:pt idx="60">
                  <c:v>5.6675000000000004</c:v>
                </c:pt>
                <c:pt idx="61">
                  <c:v>5.8475000000000001</c:v>
                </c:pt>
                <c:pt idx="62">
                  <c:v>5.8975</c:v>
                </c:pt>
                <c:pt idx="63">
                  <c:v>5.8775000000000004</c:v>
                </c:pt>
                <c:pt idx="64">
                  <c:v>5.9749999999999996</c:v>
                </c:pt>
                <c:pt idx="65">
                  <c:v>5.71</c:v>
                </c:pt>
                <c:pt idx="66">
                  <c:v>5.8224999999999998</c:v>
                </c:pt>
                <c:pt idx="67">
                  <c:v>5.97</c:v>
                </c:pt>
                <c:pt idx="68">
                  <c:v>6.2149999999999999</c:v>
                </c:pt>
                <c:pt idx="69">
                  <c:v>6.0175000000000001</c:v>
                </c:pt>
                <c:pt idx="70">
                  <c:v>6.2225000000000001</c:v>
                </c:pt>
              </c:numCache>
            </c:numRef>
          </c:val>
          <c:smooth val="0"/>
          <c:extLst>
            <c:ext xmlns:c16="http://schemas.microsoft.com/office/drawing/2014/chart" uri="{C3380CC4-5D6E-409C-BE32-E72D297353CC}">
              <c16:uniqueId val="{00000002-163E-46D0-8379-3B786BB7927F}"/>
            </c:ext>
          </c:extLst>
        </c:ser>
        <c:ser>
          <c:idx val="3"/>
          <c:order val="3"/>
          <c:tx>
            <c:strRef>
              <c:f>Weekly!$P$14</c:f>
              <c:strCache>
                <c:ptCount val="1"/>
                <c:pt idx="0">
                  <c:v>c</c:v>
                </c:pt>
              </c:strCache>
            </c:strRef>
          </c:tx>
          <c:spPr>
            <a:ln w="25400" cap="rnd">
              <a:noFill/>
              <a:round/>
            </a:ln>
            <a:effectLst/>
          </c:spPr>
          <c:marker>
            <c:symbol val="none"/>
          </c:marker>
          <c:dLbls>
            <c:dLbl>
              <c:idx val="0"/>
              <c:layout>
                <c:manualLayout>
                  <c:x val="0.44064193501591664"/>
                  <c:y val="-0.27666394109793685"/>
                </c:manualLayout>
              </c:layout>
              <c:tx>
                <c:rich>
                  <a:bodyPr/>
                  <a:lstStyle/>
                  <a:p>
                    <a:fld id="{498EDCE8-87BB-4D0A-BA47-8CBBFEB78917}"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6715457378246682"/>
                      <c:h val="0.29702286982885517"/>
                    </c:manualLayout>
                  </c15:layout>
                  <c15:dlblFieldTable>
                    <c15:dlblFTEntry>
                      <c15:txfldGUID>{498EDCE8-87BB-4D0A-BA47-8CBBFEB78917}</c15:txfldGUID>
                      <c15:f>Weekly!$P$12:$P$13</c15:f>
                      <c15:dlblFieldTableCache>
                        <c:ptCount val="2"/>
                        <c:pt idx="0">
                          <c:v>15-mai</c:v>
                        </c:pt>
                        <c:pt idx="1">
                          <c:v> $6.5 </c:v>
                        </c:pt>
                      </c15:dlblFieldTableCache>
                    </c15:dlblFTEntry>
                  </c15:dlblFieldTable>
                  <c15:showDataLabelsRange val="0"/>
                </c:ext>
                <c:ext xmlns:c16="http://schemas.microsoft.com/office/drawing/2014/chart" uri="{C3380CC4-5D6E-409C-BE32-E72D297353CC}">
                  <c16:uniqueId val="{00000003-163E-46D0-8379-3B786BB792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Weekly!$B$88:$B$230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Weekly!$P$88:$P$230</c:f>
              <c:numCache>
                <c:formatCode>_-[$$-409]* #,##0.0_ ;_-[$$-409]* \-#,##0.0\ ;_-[$$-409]* "-"??_ ;_-@_ </c:formatCode>
                <c:ptCount val="71"/>
                <c:pt idx="0">
                  <c:v>5.3075000000000001</c:v>
                </c:pt>
                <c:pt idx="1">
                  <c:v>5.3875000000000002</c:v>
                </c:pt>
                <c:pt idx="2">
                  <c:v>5.44</c:v>
                </c:pt>
                <c:pt idx="3">
                  <c:v>5.5949999999999998</c:v>
                </c:pt>
                <c:pt idx="4">
                  <c:v>5.8274999999999997</c:v>
                </c:pt>
                <c:pt idx="5">
                  <c:v>6</c:v>
                </c:pt>
                <c:pt idx="6">
                  <c:v>5.9</c:v>
                </c:pt>
                <c:pt idx="7">
                  <c:v>5.37</c:v>
                </c:pt>
                <c:pt idx="8">
                  <c:v>5.3375000000000004</c:v>
                </c:pt>
                <c:pt idx="9">
                  <c:v>5.4574999999999996</c:v>
                </c:pt>
                <c:pt idx="10">
                  <c:v>5.5824999999999996</c:v>
                </c:pt>
                <c:pt idx="11">
                  <c:v>5.2824999999999998</c:v>
                </c:pt>
                <c:pt idx="12">
                  <c:v>5.29</c:v>
                </c:pt>
                <c:pt idx="13">
                  <c:v>5.5575000000000001</c:v>
                </c:pt>
                <c:pt idx="14">
                  <c:v>5.4874999999999998</c:v>
                </c:pt>
                <c:pt idx="15">
                  <c:v>5.3</c:v>
                </c:pt>
                <c:pt idx="16">
                  <c:v>5.2649999999999997</c:v>
                </c:pt>
                <c:pt idx="17">
                  <c:v>5.0549999999999997</c:v>
                </c:pt>
                <c:pt idx="18">
                  <c:v>5.25</c:v>
                </c:pt>
                <c:pt idx="19">
                  <c:v>5.4249999999999998</c:v>
                </c:pt>
                <c:pt idx="20">
                  <c:v>5.34</c:v>
                </c:pt>
                <c:pt idx="21">
                  <c:v>5.5475000000000003</c:v>
                </c:pt>
                <c:pt idx="22">
                  <c:v>5.4375</c:v>
                </c:pt>
                <c:pt idx="23">
                  <c:v>5.6775000000000002</c:v>
                </c:pt>
                <c:pt idx="24">
                  <c:v>5.2474999999999996</c:v>
                </c:pt>
                <c:pt idx="25">
                  <c:v>5.4775</c:v>
                </c:pt>
                <c:pt idx="26">
                  <c:v>5.4074999999999998</c:v>
                </c:pt>
                <c:pt idx="27">
                  <c:v>5.4625000000000004</c:v>
                </c:pt>
                <c:pt idx="28">
                  <c:v>5.3825000000000003</c:v>
                </c:pt>
                <c:pt idx="29">
                  <c:v>5.1675000000000004</c:v>
                </c:pt>
                <c:pt idx="30">
                  <c:v>5.1449999999999996</c:v>
                </c:pt>
                <c:pt idx="31">
                  <c:v>5.0650000000000004</c:v>
                </c:pt>
                <c:pt idx="32">
                  <c:v>5.0475000000000003</c:v>
                </c:pt>
                <c:pt idx="33">
                  <c:v>5.18</c:v>
                </c:pt>
                <c:pt idx="34">
                  <c:v>5.01</c:v>
                </c:pt>
                <c:pt idx="35">
                  <c:v>5.03</c:v>
                </c:pt>
                <c:pt idx="36">
                  <c:v>5.2249999999999996</c:v>
                </c:pt>
                <c:pt idx="37">
                  <c:v>5.1974999999999998</c:v>
                </c:pt>
                <c:pt idx="38">
                  <c:v>5.1524999999999999</c:v>
                </c:pt>
                <c:pt idx="39">
                  <c:v>4.9850000000000003</c:v>
                </c:pt>
                <c:pt idx="40">
                  <c:v>5.0374999999999996</c:v>
                </c:pt>
                <c:pt idx="41">
                  <c:v>5.125</c:v>
                </c:pt>
                <c:pt idx="42">
                  <c:v>5.34</c:v>
                </c:pt>
                <c:pt idx="43">
                  <c:v>5.2774999999999999</c:v>
                </c:pt>
                <c:pt idx="44">
                  <c:v>5.2725</c:v>
                </c:pt>
                <c:pt idx="45">
                  <c:v>5.27</c:v>
                </c:pt>
                <c:pt idx="46">
                  <c:v>5.31</c:v>
                </c:pt>
                <c:pt idx="47">
                  <c:v>5.375</c:v>
                </c:pt>
                <c:pt idx="48">
                  <c:v>5.3449999999999998</c:v>
                </c:pt>
                <c:pt idx="49">
                  <c:v>5.0975000000000001</c:v>
                </c:pt>
                <c:pt idx="50">
                  <c:v>5.19</c:v>
                </c:pt>
                <c:pt idx="51">
                  <c:v>5.0650000000000004</c:v>
                </c:pt>
                <c:pt idx="52">
                  <c:v>5.1725000000000003</c:v>
                </c:pt>
                <c:pt idx="53">
                  <c:v>5.18</c:v>
                </c:pt>
                <c:pt idx="54">
                  <c:v>5.2949999999999999</c:v>
                </c:pt>
                <c:pt idx="55">
                  <c:v>5.38</c:v>
                </c:pt>
                <c:pt idx="56">
                  <c:v>5.2975000000000003</c:v>
                </c:pt>
                <c:pt idx="57">
                  <c:v>5.4874999999999998</c:v>
                </c:pt>
                <c:pt idx="58">
                  <c:v>5.7350000000000003</c:v>
                </c:pt>
                <c:pt idx="59">
                  <c:v>5.9124999999999996</c:v>
                </c:pt>
                <c:pt idx="60">
                  <c:v>6.1124999999999998</c:v>
                </c:pt>
                <c:pt idx="61">
                  <c:v>6.1849999999999996</c:v>
                </c:pt>
                <c:pt idx="62">
                  <c:v>5.9524999999999997</c:v>
                </c:pt>
                <c:pt idx="63">
                  <c:v>6.05</c:v>
                </c:pt>
                <c:pt idx="64">
                  <c:v>5.9824999999999999</c:v>
                </c:pt>
                <c:pt idx="65">
                  <c:v>5.71</c:v>
                </c:pt>
                <c:pt idx="66">
                  <c:v>5.9124999999999996</c:v>
                </c:pt>
                <c:pt idx="67">
                  <c:v>6.0824999999999996</c:v>
                </c:pt>
                <c:pt idx="68">
                  <c:v>6.2450000000000001</c:v>
                </c:pt>
                <c:pt idx="69">
                  <c:v>6.0750000000000002</c:v>
                </c:pt>
                <c:pt idx="70">
                  <c:v>6.47</c:v>
                </c:pt>
              </c:numCache>
            </c:numRef>
          </c:val>
          <c:smooth val="0"/>
          <c:extLst>
            <c:ext xmlns:c16="http://schemas.microsoft.com/office/drawing/2014/chart" uri="{C3380CC4-5D6E-409C-BE32-E72D297353CC}">
              <c16:uniqueId val="{00000004-163E-46D0-8379-3B786BB7927F}"/>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4.8"/>
        </c:scaling>
        <c:delete val="0"/>
        <c:axPos val="l"/>
        <c:majorGridlines>
          <c:spPr>
            <a:ln w="9525" cap="flat" cmpd="sng" algn="ctr">
              <a:solidFill>
                <a:schemeClr val="tx1">
                  <a:lumMod val="15000"/>
                  <a:lumOff val="85000"/>
                </a:schemeClr>
              </a:solidFill>
              <a:prstDash val="sysDot"/>
              <a:round/>
            </a:ln>
            <a:effectLst/>
          </c:spPr>
        </c:majorGridlines>
        <c:numFmt formatCode="_-[$$-409]* #,##0.0_ ;_-[$$-409]* \-#,##0.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majorUnit val="0.30000000000000004"/>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520202020202"/>
          <c:y val="3.757647128094916E-2"/>
          <c:w val="0.81904949494949497"/>
          <c:h val="0.85771562096746068"/>
        </c:manualLayout>
      </c:layout>
      <c:stockChart>
        <c:ser>
          <c:idx val="0"/>
          <c:order val="0"/>
          <c:tx>
            <c:strRef>
              <c:f>Weekly!$R$14</c:f>
              <c:strCache>
                <c:ptCount val="1"/>
                <c:pt idx="0">
                  <c:v>o</c:v>
                </c:pt>
              </c:strCache>
            </c:strRef>
          </c:tx>
          <c:spPr>
            <a:ln w="25400" cap="rnd">
              <a:noFill/>
              <a:round/>
            </a:ln>
            <a:effectLst/>
          </c:spPr>
          <c:marker>
            <c:symbol val="none"/>
          </c:marker>
          <c:cat>
            <c:strRef>
              <c:f>Weekly!$B$87:$B$230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Weekly!$R$87:$R$230</c:f>
              <c:numCache>
                <c:formatCode>_-[$$-409]* #,##0_ ;_-[$$-409]* \-#,##0\ ;_-[$$-409]* "-"??_ ;_-@_ </c:formatCode>
                <c:ptCount val="71"/>
                <c:pt idx="0">
                  <c:v>326.10000000000002</c:v>
                </c:pt>
                <c:pt idx="1">
                  <c:v>326.2</c:v>
                </c:pt>
                <c:pt idx="2">
                  <c:v>325.95</c:v>
                </c:pt>
                <c:pt idx="3">
                  <c:v>322.5</c:v>
                </c:pt>
                <c:pt idx="4">
                  <c:v>325.85000000000002</c:v>
                </c:pt>
                <c:pt idx="5">
                  <c:v>319.5</c:v>
                </c:pt>
                <c:pt idx="6">
                  <c:v>314.2</c:v>
                </c:pt>
                <c:pt idx="7">
                  <c:v>312.5</c:v>
                </c:pt>
                <c:pt idx="8">
                  <c:v>313.7</c:v>
                </c:pt>
                <c:pt idx="9">
                  <c:v>303</c:v>
                </c:pt>
                <c:pt idx="10">
                  <c:v>310.3</c:v>
                </c:pt>
                <c:pt idx="11">
                  <c:v>314.3</c:v>
                </c:pt>
                <c:pt idx="12">
                  <c:v>318</c:v>
                </c:pt>
                <c:pt idx="13">
                  <c:v>323.3</c:v>
                </c:pt>
                <c:pt idx="14">
                  <c:v>325.10000000000002</c:v>
                </c:pt>
                <c:pt idx="15">
                  <c:v>324.60000000000002</c:v>
                </c:pt>
                <c:pt idx="16">
                  <c:v>323.2</c:v>
                </c:pt>
                <c:pt idx="17">
                  <c:v>309.39999999999998</c:v>
                </c:pt>
                <c:pt idx="18">
                  <c:v>304.7</c:v>
                </c:pt>
                <c:pt idx="19">
                  <c:v>298.10000000000002</c:v>
                </c:pt>
                <c:pt idx="20">
                  <c:v>304.25</c:v>
                </c:pt>
                <c:pt idx="21">
                  <c:v>304.14999999999998</c:v>
                </c:pt>
                <c:pt idx="22">
                  <c:v>315.85000000000002</c:v>
                </c:pt>
                <c:pt idx="23">
                  <c:v>318.8</c:v>
                </c:pt>
                <c:pt idx="24">
                  <c:v>316.85000000000002</c:v>
                </c:pt>
                <c:pt idx="25">
                  <c:v>316.89999999999998</c:v>
                </c:pt>
                <c:pt idx="26">
                  <c:v>312.39999999999998</c:v>
                </c:pt>
                <c:pt idx="27">
                  <c:v>304.89999999999998</c:v>
                </c:pt>
                <c:pt idx="28">
                  <c:v>297.75</c:v>
                </c:pt>
                <c:pt idx="29">
                  <c:v>295.8</c:v>
                </c:pt>
                <c:pt idx="30">
                  <c:v>316.05</c:v>
                </c:pt>
                <c:pt idx="31">
                  <c:v>315.5</c:v>
                </c:pt>
                <c:pt idx="32">
                  <c:v>310.55</c:v>
                </c:pt>
                <c:pt idx="33">
                  <c:v>312</c:v>
                </c:pt>
                <c:pt idx="34">
                  <c:v>311.39999999999998</c:v>
                </c:pt>
                <c:pt idx="35">
                  <c:v>310.85000000000002</c:v>
                </c:pt>
                <c:pt idx="36">
                  <c:v>305.10000000000002</c:v>
                </c:pt>
                <c:pt idx="37">
                  <c:v>304.14999999999998</c:v>
                </c:pt>
                <c:pt idx="38">
                  <c:v>303.75</c:v>
                </c:pt>
                <c:pt idx="39">
                  <c:v>313</c:v>
                </c:pt>
                <c:pt idx="40">
                  <c:v>312.64999999999998</c:v>
                </c:pt>
                <c:pt idx="41">
                  <c:v>312.8</c:v>
                </c:pt>
                <c:pt idx="42">
                  <c:v>313.55</c:v>
                </c:pt>
                <c:pt idx="43">
                  <c:v>317.05</c:v>
                </c:pt>
                <c:pt idx="44">
                  <c:v>322</c:v>
                </c:pt>
                <c:pt idx="45">
                  <c:v>318.89999999999998</c:v>
                </c:pt>
                <c:pt idx="46">
                  <c:v>322.3</c:v>
                </c:pt>
                <c:pt idx="47">
                  <c:v>320.75</c:v>
                </c:pt>
                <c:pt idx="48">
                  <c:v>321.2</c:v>
                </c:pt>
                <c:pt idx="49">
                  <c:v>320.8</c:v>
                </c:pt>
                <c:pt idx="50">
                  <c:v>318</c:v>
                </c:pt>
                <c:pt idx="51">
                  <c:v>320.5</c:v>
                </c:pt>
                <c:pt idx="52">
                  <c:v>317.5</c:v>
                </c:pt>
                <c:pt idx="53">
                  <c:v>318.05</c:v>
                </c:pt>
                <c:pt idx="54">
                  <c:v>317.7</c:v>
                </c:pt>
                <c:pt idx="55">
                  <c:v>321.75</c:v>
                </c:pt>
                <c:pt idx="56">
                  <c:v>325.39999999999998</c:v>
                </c:pt>
                <c:pt idx="57">
                  <c:v>343.9</c:v>
                </c:pt>
                <c:pt idx="58">
                  <c:v>344.75</c:v>
                </c:pt>
                <c:pt idx="59">
                  <c:v>349.5</c:v>
                </c:pt>
                <c:pt idx="60">
                  <c:v>350.65</c:v>
                </c:pt>
                <c:pt idx="61">
                  <c:v>344.05</c:v>
                </c:pt>
                <c:pt idx="62">
                  <c:v>347.05</c:v>
                </c:pt>
                <c:pt idx="63">
                  <c:v>352.25</c:v>
                </c:pt>
                <c:pt idx="64">
                  <c:v>355.1</c:v>
                </c:pt>
                <c:pt idx="65">
                  <c:v>367.15</c:v>
                </c:pt>
                <c:pt idx="66">
                  <c:v>364.4</c:v>
                </c:pt>
                <c:pt idx="67">
                  <c:v>360.05</c:v>
                </c:pt>
                <c:pt idx="68">
                  <c:v>358</c:v>
                </c:pt>
                <c:pt idx="69">
                  <c:v>356.3</c:v>
                </c:pt>
                <c:pt idx="70">
                  <c:v>341.65</c:v>
                </c:pt>
              </c:numCache>
            </c:numRef>
          </c:val>
          <c:smooth val="0"/>
          <c:extLst>
            <c:ext xmlns:c16="http://schemas.microsoft.com/office/drawing/2014/chart" uri="{C3380CC4-5D6E-409C-BE32-E72D297353CC}">
              <c16:uniqueId val="{00000000-9A6C-4986-AB4F-8912DE3514D4}"/>
            </c:ext>
          </c:extLst>
        </c:ser>
        <c:ser>
          <c:idx val="1"/>
          <c:order val="1"/>
          <c:tx>
            <c:strRef>
              <c:f>Weekly!$S$14</c:f>
              <c:strCache>
                <c:ptCount val="1"/>
                <c:pt idx="0">
                  <c:v>h</c:v>
                </c:pt>
              </c:strCache>
            </c:strRef>
          </c:tx>
          <c:spPr>
            <a:ln w="25400" cap="rnd">
              <a:noFill/>
              <a:round/>
            </a:ln>
            <a:effectLst/>
          </c:spPr>
          <c:marker>
            <c:symbol val="none"/>
          </c:marker>
          <c:cat>
            <c:strRef>
              <c:f>Weekly!$B$87:$B$230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Weekly!$S$87:$S$230</c:f>
              <c:numCache>
                <c:formatCode>_-[$$-409]* #,##0_ ;_-[$$-409]* \-#,##0\ ;_-[$$-409]* "-"??_ ;_-@_ </c:formatCode>
                <c:ptCount val="71"/>
                <c:pt idx="0">
                  <c:v>326.3</c:v>
                </c:pt>
                <c:pt idx="1">
                  <c:v>329</c:v>
                </c:pt>
                <c:pt idx="2">
                  <c:v>327</c:v>
                </c:pt>
                <c:pt idx="3">
                  <c:v>326.14999999999998</c:v>
                </c:pt>
                <c:pt idx="4">
                  <c:v>324.05</c:v>
                </c:pt>
                <c:pt idx="5">
                  <c:v>314.89999999999998</c:v>
                </c:pt>
                <c:pt idx="6">
                  <c:v>313.55</c:v>
                </c:pt>
                <c:pt idx="7">
                  <c:v>314.05</c:v>
                </c:pt>
                <c:pt idx="8">
                  <c:v>313.7</c:v>
                </c:pt>
                <c:pt idx="9">
                  <c:v>310.3</c:v>
                </c:pt>
                <c:pt idx="10">
                  <c:v>315.10000000000002</c:v>
                </c:pt>
                <c:pt idx="11">
                  <c:v>318</c:v>
                </c:pt>
                <c:pt idx="12">
                  <c:v>327</c:v>
                </c:pt>
                <c:pt idx="13">
                  <c:v>327.60000000000002</c:v>
                </c:pt>
                <c:pt idx="14">
                  <c:v>327.95</c:v>
                </c:pt>
                <c:pt idx="15">
                  <c:v>324.60000000000002</c:v>
                </c:pt>
                <c:pt idx="16">
                  <c:v>323.7</c:v>
                </c:pt>
                <c:pt idx="17">
                  <c:v>313.25</c:v>
                </c:pt>
                <c:pt idx="18">
                  <c:v>304.7</c:v>
                </c:pt>
                <c:pt idx="19">
                  <c:v>304.25</c:v>
                </c:pt>
                <c:pt idx="20">
                  <c:v>305.5</c:v>
                </c:pt>
                <c:pt idx="21">
                  <c:v>318.8</c:v>
                </c:pt>
                <c:pt idx="22">
                  <c:v>318.95</c:v>
                </c:pt>
                <c:pt idx="23">
                  <c:v>317.45</c:v>
                </c:pt>
                <c:pt idx="24">
                  <c:v>318.10000000000002</c:v>
                </c:pt>
                <c:pt idx="25">
                  <c:v>316.5</c:v>
                </c:pt>
                <c:pt idx="26">
                  <c:v>312</c:v>
                </c:pt>
                <c:pt idx="27">
                  <c:v>302.25</c:v>
                </c:pt>
                <c:pt idx="28">
                  <c:v>296.7</c:v>
                </c:pt>
                <c:pt idx="29">
                  <c:v>316.05</c:v>
                </c:pt>
                <c:pt idx="30">
                  <c:v>318.75</c:v>
                </c:pt>
                <c:pt idx="31">
                  <c:v>313.2</c:v>
                </c:pt>
                <c:pt idx="32">
                  <c:v>312.5</c:v>
                </c:pt>
                <c:pt idx="33">
                  <c:v>312</c:v>
                </c:pt>
                <c:pt idx="34">
                  <c:v>316.5</c:v>
                </c:pt>
                <c:pt idx="35">
                  <c:v>311.14999999999998</c:v>
                </c:pt>
                <c:pt idx="36">
                  <c:v>304.55</c:v>
                </c:pt>
                <c:pt idx="37">
                  <c:v>305.2</c:v>
                </c:pt>
                <c:pt idx="38">
                  <c:v>313</c:v>
                </c:pt>
                <c:pt idx="39">
                  <c:v>313.7</c:v>
                </c:pt>
                <c:pt idx="40">
                  <c:v>313.39999999999998</c:v>
                </c:pt>
                <c:pt idx="41">
                  <c:v>313.8</c:v>
                </c:pt>
                <c:pt idx="42">
                  <c:v>317.05</c:v>
                </c:pt>
                <c:pt idx="43">
                  <c:v>332.55</c:v>
                </c:pt>
                <c:pt idx="44">
                  <c:v>319.55</c:v>
                </c:pt>
                <c:pt idx="45">
                  <c:v>322.3</c:v>
                </c:pt>
                <c:pt idx="46">
                  <c:v>320.85000000000002</c:v>
                </c:pt>
                <c:pt idx="47">
                  <c:v>322.7</c:v>
                </c:pt>
                <c:pt idx="48">
                  <c:v>322.25</c:v>
                </c:pt>
                <c:pt idx="49">
                  <c:v>320.8</c:v>
                </c:pt>
                <c:pt idx="50">
                  <c:v>320.5</c:v>
                </c:pt>
                <c:pt idx="51">
                  <c:v>320</c:v>
                </c:pt>
                <c:pt idx="52">
                  <c:v>321.5</c:v>
                </c:pt>
                <c:pt idx="53">
                  <c:v>319.5</c:v>
                </c:pt>
                <c:pt idx="54">
                  <c:v>322</c:v>
                </c:pt>
                <c:pt idx="55">
                  <c:v>325.39999999999998</c:v>
                </c:pt>
                <c:pt idx="56">
                  <c:v>344.05</c:v>
                </c:pt>
                <c:pt idx="57">
                  <c:v>344.75</c:v>
                </c:pt>
                <c:pt idx="58">
                  <c:v>349.5</c:v>
                </c:pt>
                <c:pt idx="59">
                  <c:v>350.65</c:v>
                </c:pt>
                <c:pt idx="60">
                  <c:v>349.5</c:v>
                </c:pt>
                <c:pt idx="61">
                  <c:v>350</c:v>
                </c:pt>
                <c:pt idx="62">
                  <c:v>352.25</c:v>
                </c:pt>
                <c:pt idx="63">
                  <c:v>355.8</c:v>
                </c:pt>
                <c:pt idx="64">
                  <c:v>367.2</c:v>
                </c:pt>
                <c:pt idx="65">
                  <c:v>371.9</c:v>
                </c:pt>
                <c:pt idx="66">
                  <c:v>362.95</c:v>
                </c:pt>
                <c:pt idx="67">
                  <c:v>360.8</c:v>
                </c:pt>
                <c:pt idx="68">
                  <c:v>358</c:v>
                </c:pt>
                <c:pt idx="69">
                  <c:v>344.8</c:v>
                </c:pt>
                <c:pt idx="70">
                  <c:v>344.05</c:v>
                </c:pt>
              </c:numCache>
            </c:numRef>
          </c:val>
          <c:smooth val="0"/>
          <c:extLst>
            <c:ext xmlns:c16="http://schemas.microsoft.com/office/drawing/2014/chart" uri="{C3380CC4-5D6E-409C-BE32-E72D297353CC}">
              <c16:uniqueId val="{00000001-9A6C-4986-AB4F-8912DE3514D4}"/>
            </c:ext>
          </c:extLst>
        </c:ser>
        <c:ser>
          <c:idx val="2"/>
          <c:order val="2"/>
          <c:tx>
            <c:strRef>
              <c:f>Weekly!$T$14</c:f>
              <c:strCache>
                <c:ptCount val="1"/>
                <c:pt idx="0">
                  <c:v>l</c:v>
                </c:pt>
              </c:strCache>
            </c:strRef>
          </c:tx>
          <c:spPr>
            <a:ln w="25400" cap="rnd">
              <a:noFill/>
              <a:round/>
            </a:ln>
            <a:effectLst/>
          </c:spPr>
          <c:marker>
            <c:symbol val="none"/>
          </c:marker>
          <c:cat>
            <c:strRef>
              <c:f>Weekly!$B$87:$B$230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Weekly!$T$87:$T$230</c:f>
              <c:numCache>
                <c:formatCode>_-[$$-409]* #,##0_ ;_-[$$-409]* \-#,##0\ ;_-[$$-409]* "-"??_ ;_-@_ </c:formatCode>
                <c:ptCount val="71"/>
                <c:pt idx="0">
                  <c:v>322.95</c:v>
                </c:pt>
                <c:pt idx="1">
                  <c:v>325.95</c:v>
                </c:pt>
                <c:pt idx="2">
                  <c:v>322.5</c:v>
                </c:pt>
                <c:pt idx="3">
                  <c:v>322.5</c:v>
                </c:pt>
                <c:pt idx="4">
                  <c:v>319.5</c:v>
                </c:pt>
                <c:pt idx="5">
                  <c:v>311.60000000000002</c:v>
                </c:pt>
                <c:pt idx="6">
                  <c:v>312.3</c:v>
                </c:pt>
                <c:pt idx="7">
                  <c:v>312.5</c:v>
                </c:pt>
                <c:pt idx="8">
                  <c:v>298.2</c:v>
                </c:pt>
                <c:pt idx="9">
                  <c:v>305.05</c:v>
                </c:pt>
                <c:pt idx="10">
                  <c:v>313.2</c:v>
                </c:pt>
                <c:pt idx="11">
                  <c:v>313.60000000000002</c:v>
                </c:pt>
                <c:pt idx="12">
                  <c:v>318</c:v>
                </c:pt>
                <c:pt idx="13">
                  <c:v>325.10000000000002</c:v>
                </c:pt>
                <c:pt idx="14">
                  <c:v>323.05</c:v>
                </c:pt>
                <c:pt idx="15">
                  <c:v>322.89999999999998</c:v>
                </c:pt>
                <c:pt idx="16">
                  <c:v>309.39999999999998</c:v>
                </c:pt>
                <c:pt idx="17">
                  <c:v>304.7</c:v>
                </c:pt>
                <c:pt idx="18">
                  <c:v>298.10000000000002</c:v>
                </c:pt>
                <c:pt idx="19">
                  <c:v>300.7</c:v>
                </c:pt>
                <c:pt idx="20">
                  <c:v>304.14999999999998</c:v>
                </c:pt>
                <c:pt idx="21">
                  <c:v>315.85000000000002</c:v>
                </c:pt>
                <c:pt idx="22">
                  <c:v>316.85000000000002</c:v>
                </c:pt>
                <c:pt idx="23">
                  <c:v>315.89999999999998</c:v>
                </c:pt>
                <c:pt idx="24">
                  <c:v>316</c:v>
                </c:pt>
                <c:pt idx="25">
                  <c:v>312.39999999999998</c:v>
                </c:pt>
                <c:pt idx="26">
                  <c:v>303.5</c:v>
                </c:pt>
                <c:pt idx="27">
                  <c:v>296.5</c:v>
                </c:pt>
                <c:pt idx="28">
                  <c:v>295.2</c:v>
                </c:pt>
                <c:pt idx="29">
                  <c:v>294.35000000000002</c:v>
                </c:pt>
                <c:pt idx="30">
                  <c:v>314.7</c:v>
                </c:pt>
                <c:pt idx="31">
                  <c:v>310.55</c:v>
                </c:pt>
                <c:pt idx="32">
                  <c:v>310.14999999999998</c:v>
                </c:pt>
                <c:pt idx="33">
                  <c:v>311.10000000000002</c:v>
                </c:pt>
                <c:pt idx="34">
                  <c:v>310.85000000000002</c:v>
                </c:pt>
                <c:pt idx="35">
                  <c:v>305.10000000000002</c:v>
                </c:pt>
                <c:pt idx="36">
                  <c:v>301.8</c:v>
                </c:pt>
                <c:pt idx="37">
                  <c:v>303.5</c:v>
                </c:pt>
                <c:pt idx="38">
                  <c:v>304.14999999999998</c:v>
                </c:pt>
                <c:pt idx="39">
                  <c:v>311</c:v>
                </c:pt>
                <c:pt idx="40">
                  <c:v>312</c:v>
                </c:pt>
                <c:pt idx="41">
                  <c:v>312.10000000000002</c:v>
                </c:pt>
                <c:pt idx="42">
                  <c:v>314.25</c:v>
                </c:pt>
                <c:pt idx="43">
                  <c:v>318.55</c:v>
                </c:pt>
                <c:pt idx="44">
                  <c:v>318</c:v>
                </c:pt>
                <c:pt idx="45">
                  <c:v>315.55</c:v>
                </c:pt>
                <c:pt idx="46">
                  <c:v>319.85000000000002</c:v>
                </c:pt>
                <c:pt idx="47">
                  <c:v>319.5</c:v>
                </c:pt>
                <c:pt idx="48">
                  <c:v>319.85000000000002</c:v>
                </c:pt>
                <c:pt idx="49">
                  <c:v>318</c:v>
                </c:pt>
                <c:pt idx="50">
                  <c:v>319.10000000000002</c:v>
                </c:pt>
                <c:pt idx="51">
                  <c:v>317.5</c:v>
                </c:pt>
                <c:pt idx="52">
                  <c:v>318.05</c:v>
                </c:pt>
                <c:pt idx="53">
                  <c:v>317.39999999999998</c:v>
                </c:pt>
                <c:pt idx="54">
                  <c:v>320</c:v>
                </c:pt>
                <c:pt idx="55">
                  <c:v>322.39999999999998</c:v>
                </c:pt>
                <c:pt idx="56">
                  <c:v>339.2</c:v>
                </c:pt>
                <c:pt idx="57">
                  <c:v>342.55</c:v>
                </c:pt>
                <c:pt idx="58">
                  <c:v>344.75</c:v>
                </c:pt>
                <c:pt idx="59">
                  <c:v>349.9</c:v>
                </c:pt>
                <c:pt idx="60">
                  <c:v>343.1</c:v>
                </c:pt>
                <c:pt idx="61">
                  <c:v>347</c:v>
                </c:pt>
                <c:pt idx="62">
                  <c:v>346.7</c:v>
                </c:pt>
                <c:pt idx="63">
                  <c:v>353.2</c:v>
                </c:pt>
                <c:pt idx="64">
                  <c:v>355.3</c:v>
                </c:pt>
                <c:pt idx="65">
                  <c:v>363.9</c:v>
                </c:pt>
                <c:pt idx="66">
                  <c:v>360.05</c:v>
                </c:pt>
                <c:pt idx="67">
                  <c:v>357</c:v>
                </c:pt>
                <c:pt idx="68">
                  <c:v>356.3</c:v>
                </c:pt>
                <c:pt idx="69">
                  <c:v>340.65</c:v>
                </c:pt>
                <c:pt idx="70">
                  <c:v>339.85</c:v>
                </c:pt>
              </c:numCache>
            </c:numRef>
          </c:val>
          <c:smooth val="0"/>
          <c:extLst>
            <c:ext xmlns:c16="http://schemas.microsoft.com/office/drawing/2014/chart" uri="{C3380CC4-5D6E-409C-BE32-E72D297353CC}">
              <c16:uniqueId val="{00000002-9A6C-4986-AB4F-8912DE3514D4}"/>
            </c:ext>
          </c:extLst>
        </c:ser>
        <c:ser>
          <c:idx val="3"/>
          <c:order val="3"/>
          <c:tx>
            <c:strRef>
              <c:f>Weekly!$U$14</c:f>
              <c:strCache>
                <c:ptCount val="1"/>
                <c:pt idx="0">
                  <c:v>c</c:v>
                </c:pt>
              </c:strCache>
            </c:strRef>
          </c:tx>
          <c:spPr>
            <a:ln w="25400" cap="rnd">
              <a:noFill/>
              <a:round/>
            </a:ln>
            <a:effectLst/>
          </c:spPr>
          <c:marker>
            <c:symbol val="none"/>
          </c:marker>
          <c:dLbls>
            <c:dLbl>
              <c:idx val="0"/>
              <c:layout>
                <c:manualLayout>
                  <c:x val="0.31248895282122924"/>
                  <c:y val="-0.2052927082238036"/>
                </c:manualLayout>
              </c:layout>
              <c:tx>
                <c:rich>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fld id="{651FD16A-D02C-4E7A-89F9-078B84618B11}" type="CELLREF">
                      <a:rPr lang="en-US"/>
                      <a:pPr>
                        <a:defRPr/>
                      </a:pPr>
                      <a:t>[CELLREF]</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624532226348657"/>
                      <c:h val="0.23017895012809964"/>
                    </c:manualLayout>
                  </c15:layout>
                  <c15:dlblFieldTable>
                    <c15:dlblFTEntry>
                      <c15:txfldGUID>{651FD16A-D02C-4E7A-89F9-078B84618B11}</c15:txfldGUID>
                      <c15:f>Weekly!$U$12:$U$13</c15:f>
                      <c15:dlblFieldTableCache>
                        <c:ptCount val="2"/>
                        <c:pt idx="0">
                          <c:v>15-mai</c:v>
                        </c:pt>
                        <c:pt idx="1">
                          <c:v> $339.9 </c:v>
                        </c:pt>
                      </c15:dlblFieldTableCache>
                    </c15:dlblFTEntry>
                  </c15:dlblFieldTable>
                  <c15:showDataLabelsRange val="0"/>
                </c:ext>
                <c:ext xmlns:c16="http://schemas.microsoft.com/office/drawing/2014/chart" uri="{C3380CC4-5D6E-409C-BE32-E72D297353CC}">
                  <c16:uniqueId val="{00000003-9A6C-4986-AB4F-8912DE3514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Weekly!$B$87:$B$230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Weekly!$U$87:$U$230</c:f>
              <c:numCache>
                <c:formatCode>_-[$$-409]* #,##0_ ;_-[$$-409]* \-#,##0\ ;_-[$$-409]* "-"??_ ;_-@_ </c:formatCode>
                <c:ptCount val="71"/>
                <c:pt idx="0">
                  <c:v>326.2</c:v>
                </c:pt>
                <c:pt idx="1">
                  <c:v>325.95</c:v>
                </c:pt>
                <c:pt idx="2">
                  <c:v>322.5</c:v>
                </c:pt>
                <c:pt idx="3">
                  <c:v>325.85000000000002</c:v>
                </c:pt>
                <c:pt idx="4">
                  <c:v>319.5</c:v>
                </c:pt>
                <c:pt idx="5">
                  <c:v>314.2</c:v>
                </c:pt>
                <c:pt idx="6">
                  <c:v>312.5</c:v>
                </c:pt>
                <c:pt idx="7">
                  <c:v>313.7</c:v>
                </c:pt>
                <c:pt idx="8">
                  <c:v>303</c:v>
                </c:pt>
                <c:pt idx="9">
                  <c:v>310.3</c:v>
                </c:pt>
                <c:pt idx="10">
                  <c:v>314.3</c:v>
                </c:pt>
                <c:pt idx="11">
                  <c:v>318</c:v>
                </c:pt>
                <c:pt idx="12">
                  <c:v>323.3</c:v>
                </c:pt>
                <c:pt idx="13">
                  <c:v>325.10000000000002</c:v>
                </c:pt>
                <c:pt idx="14">
                  <c:v>324.60000000000002</c:v>
                </c:pt>
                <c:pt idx="15">
                  <c:v>323.2</c:v>
                </c:pt>
                <c:pt idx="16">
                  <c:v>309.39999999999998</c:v>
                </c:pt>
                <c:pt idx="17">
                  <c:v>304.7</c:v>
                </c:pt>
                <c:pt idx="18">
                  <c:v>298.10000000000002</c:v>
                </c:pt>
                <c:pt idx="19">
                  <c:v>304.25</c:v>
                </c:pt>
                <c:pt idx="20">
                  <c:v>304.14999999999998</c:v>
                </c:pt>
                <c:pt idx="21">
                  <c:v>315.85000000000002</c:v>
                </c:pt>
                <c:pt idx="22">
                  <c:v>318.8</c:v>
                </c:pt>
                <c:pt idx="23">
                  <c:v>316.85000000000002</c:v>
                </c:pt>
                <c:pt idx="24">
                  <c:v>316.89999999999998</c:v>
                </c:pt>
                <c:pt idx="25">
                  <c:v>312.39999999999998</c:v>
                </c:pt>
                <c:pt idx="26">
                  <c:v>304.89999999999998</c:v>
                </c:pt>
                <c:pt idx="27">
                  <c:v>297.75</c:v>
                </c:pt>
                <c:pt idx="28">
                  <c:v>295.8</c:v>
                </c:pt>
                <c:pt idx="29">
                  <c:v>316.05</c:v>
                </c:pt>
                <c:pt idx="30">
                  <c:v>315.5</c:v>
                </c:pt>
                <c:pt idx="31">
                  <c:v>310.55</c:v>
                </c:pt>
                <c:pt idx="32">
                  <c:v>312</c:v>
                </c:pt>
                <c:pt idx="33">
                  <c:v>311.39999999999998</c:v>
                </c:pt>
                <c:pt idx="34">
                  <c:v>310.85000000000002</c:v>
                </c:pt>
                <c:pt idx="35">
                  <c:v>305.10000000000002</c:v>
                </c:pt>
                <c:pt idx="36">
                  <c:v>304.14999999999998</c:v>
                </c:pt>
                <c:pt idx="37">
                  <c:v>303.75</c:v>
                </c:pt>
                <c:pt idx="38">
                  <c:v>313</c:v>
                </c:pt>
                <c:pt idx="39">
                  <c:v>312.64999999999998</c:v>
                </c:pt>
                <c:pt idx="40">
                  <c:v>312.8</c:v>
                </c:pt>
                <c:pt idx="41">
                  <c:v>313.55</c:v>
                </c:pt>
                <c:pt idx="42">
                  <c:v>317.05</c:v>
                </c:pt>
                <c:pt idx="43">
                  <c:v>322</c:v>
                </c:pt>
                <c:pt idx="44">
                  <c:v>318.89999999999998</c:v>
                </c:pt>
                <c:pt idx="45">
                  <c:v>322.3</c:v>
                </c:pt>
                <c:pt idx="46">
                  <c:v>320.75</c:v>
                </c:pt>
                <c:pt idx="47">
                  <c:v>321.2</c:v>
                </c:pt>
                <c:pt idx="48">
                  <c:v>320.8</c:v>
                </c:pt>
                <c:pt idx="49">
                  <c:v>318</c:v>
                </c:pt>
                <c:pt idx="50">
                  <c:v>320.5</c:v>
                </c:pt>
                <c:pt idx="51">
                  <c:v>317.5</c:v>
                </c:pt>
                <c:pt idx="52">
                  <c:v>318.05</c:v>
                </c:pt>
                <c:pt idx="53">
                  <c:v>317.7</c:v>
                </c:pt>
                <c:pt idx="54">
                  <c:v>321.75</c:v>
                </c:pt>
                <c:pt idx="55">
                  <c:v>325.39999999999998</c:v>
                </c:pt>
                <c:pt idx="56">
                  <c:v>343.9</c:v>
                </c:pt>
                <c:pt idx="57">
                  <c:v>344.75</c:v>
                </c:pt>
                <c:pt idx="58">
                  <c:v>349.5</c:v>
                </c:pt>
                <c:pt idx="59">
                  <c:v>350.65</c:v>
                </c:pt>
                <c:pt idx="60">
                  <c:v>344.05</c:v>
                </c:pt>
                <c:pt idx="61">
                  <c:v>347.05</c:v>
                </c:pt>
                <c:pt idx="62">
                  <c:v>352.25</c:v>
                </c:pt>
                <c:pt idx="63">
                  <c:v>355.1</c:v>
                </c:pt>
                <c:pt idx="64">
                  <c:v>367.15</c:v>
                </c:pt>
                <c:pt idx="65">
                  <c:v>364.4</c:v>
                </c:pt>
                <c:pt idx="66">
                  <c:v>360.05</c:v>
                </c:pt>
                <c:pt idx="67">
                  <c:v>358</c:v>
                </c:pt>
                <c:pt idx="68">
                  <c:v>356.3</c:v>
                </c:pt>
                <c:pt idx="69">
                  <c:v>341.65</c:v>
                </c:pt>
                <c:pt idx="70">
                  <c:v>339.85</c:v>
                </c:pt>
              </c:numCache>
            </c:numRef>
          </c:val>
          <c:smooth val="0"/>
          <c:extLst>
            <c:ext xmlns:c16="http://schemas.microsoft.com/office/drawing/2014/chart" uri="{C3380CC4-5D6E-409C-BE32-E72D297353CC}">
              <c16:uniqueId val="{00000004-9A6C-4986-AB4F-8912DE3514D4}"/>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280"/>
        </c:scaling>
        <c:delete val="0"/>
        <c:axPos val="l"/>
        <c:majorGridlines>
          <c:spPr>
            <a:ln w="9525" cap="flat" cmpd="sng" algn="ctr">
              <a:solidFill>
                <a:schemeClr val="tx1">
                  <a:lumMod val="15000"/>
                  <a:lumOff val="85000"/>
                </a:schemeClr>
              </a:solidFill>
              <a:prstDash val="sysDot"/>
              <a:round/>
            </a:ln>
            <a:effectLst/>
          </c:spPr>
        </c:majorGridlines>
        <c:numFmt formatCode="_(&quot;R$&quot;* #,##0_);_(&quot;R$&quot;* \(#,##0\);_(&quot;R$&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520202020202"/>
          <c:y val="3.757647128094916E-2"/>
          <c:w val="0.81904949494949497"/>
          <c:h val="0.85771562096746068"/>
        </c:manualLayout>
      </c:layout>
      <c:stockChart>
        <c:ser>
          <c:idx val="0"/>
          <c:order val="0"/>
          <c:tx>
            <c:strRef>
              <c:f>Weekly!$W$14</c:f>
              <c:strCache>
                <c:ptCount val="1"/>
                <c:pt idx="0">
                  <c:v>o</c:v>
                </c:pt>
              </c:strCache>
            </c:strRef>
          </c:tx>
          <c:spPr>
            <a:ln w="25400" cap="rnd">
              <a:noFill/>
              <a:round/>
            </a:ln>
            <a:effectLst/>
          </c:spPr>
          <c:marker>
            <c:symbol val="none"/>
          </c:marker>
          <c:cat>
            <c:strRef>
              <c:f>Weekly!$B$86:$B$230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Weekly!$W$86:$W$230</c:f>
              <c:numCache>
                <c:formatCode>_-[$$-409]* #,##0.0_ ;_-[$$-409]* \-#,##0.0\ ;_-[$$-409]* "-"??_ ;_-@_ </c:formatCode>
                <c:ptCount val="71"/>
                <c:pt idx="0">
                  <c:v>8.33</c:v>
                </c:pt>
                <c:pt idx="1">
                  <c:v>8.33</c:v>
                </c:pt>
                <c:pt idx="2">
                  <c:v>8.3000000000000007</c:v>
                </c:pt>
                <c:pt idx="3">
                  <c:v>8.3699999999999992</c:v>
                </c:pt>
                <c:pt idx="4">
                  <c:v>8.26</c:v>
                </c:pt>
                <c:pt idx="5">
                  <c:v>8.26</c:v>
                </c:pt>
                <c:pt idx="6">
                  <c:v>8.44</c:v>
                </c:pt>
                <c:pt idx="7">
                  <c:v>8.64</c:v>
                </c:pt>
                <c:pt idx="8">
                  <c:v>8.27</c:v>
                </c:pt>
                <c:pt idx="9">
                  <c:v>8.19</c:v>
                </c:pt>
                <c:pt idx="10">
                  <c:v>8.5299999999999994</c:v>
                </c:pt>
                <c:pt idx="11">
                  <c:v>8.41</c:v>
                </c:pt>
                <c:pt idx="12">
                  <c:v>8.1300000000000008</c:v>
                </c:pt>
                <c:pt idx="13">
                  <c:v>8.58</c:v>
                </c:pt>
                <c:pt idx="14">
                  <c:v>8.73</c:v>
                </c:pt>
                <c:pt idx="15">
                  <c:v>8.86</c:v>
                </c:pt>
                <c:pt idx="16">
                  <c:v>8.6300000000000008</c:v>
                </c:pt>
                <c:pt idx="17">
                  <c:v>8.44</c:v>
                </c:pt>
                <c:pt idx="18">
                  <c:v>8.84</c:v>
                </c:pt>
                <c:pt idx="19">
                  <c:v>8.86</c:v>
                </c:pt>
                <c:pt idx="20">
                  <c:v>8.64</c:v>
                </c:pt>
                <c:pt idx="21">
                  <c:v>7.56</c:v>
                </c:pt>
                <c:pt idx="22">
                  <c:v>7.33</c:v>
                </c:pt>
                <c:pt idx="23">
                  <c:v>7.26</c:v>
                </c:pt>
                <c:pt idx="24">
                  <c:v>7.43</c:v>
                </c:pt>
                <c:pt idx="25">
                  <c:v>7.44</c:v>
                </c:pt>
                <c:pt idx="26">
                  <c:v>7.36</c:v>
                </c:pt>
                <c:pt idx="27">
                  <c:v>7.22</c:v>
                </c:pt>
                <c:pt idx="28">
                  <c:v>7.17</c:v>
                </c:pt>
                <c:pt idx="29">
                  <c:v>7.08</c:v>
                </c:pt>
                <c:pt idx="30">
                  <c:v>6.89</c:v>
                </c:pt>
                <c:pt idx="31">
                  <c:v>7.01</c:v>
                </c:pt>
                <c:pt idx="32">
                  <c:v>7.17</c:v>
                </c:pt>
                <c:pt idx="33">
                  <c:v>6.79</c:v>
                </c:pt>
                <c:pt idx="34">
                  <c:v>6.67</c:v>
                </c:pt>
                <c:pt idx="35">
                  <c:v>6.73</c:v>
                </c:pt>
                <c:pt idx="36">
                  <c:v>7.44</c:v>
                </c:pt>
                <c:pt idx="37">
                  <c:v>7.82</c:v>
                </c:pt>
                <c:pt idx="38">
                  <c:v>7.89</c:v>
                </c:pt>
                <c:pt idx="39">
                  <c:v>7.96</c:v>
                </c:pt>
                <c:pt idx="40">
                  <c:v>8.0399999999999991</c:v>
                </c:pt>
                <c:pt idx="41">
                  <c:v>7.89</c:v>
                </c:pt>
                <c:pt idx="42">
                  <c:v>7.81</c:v>
                </c:pt>
                <c:pt idx="43">
                  <c:v>7.77</c:v>
                </c:pt>
                <c:pt idx="44">
                  <c:v>7.73</c:v>
                </c:pt>
                <c:pt idx="45">
                  <c:v>7.87</c:v>
                </c:pt>
                <c:pt idx="46">
                  <c:v>7.77</c:v>
                </c:pt>
                <c:pt idx="47">
                  <c:v>7.77</c:v>
                </c:pt>
                <c:pt idx="48">
                  <c:v>7.79</c:v>
                </c:pt>
                <c:pt idx="49">
                  <c:v>7.67</c:v>
                </c:pt>
                <c:pt idx="50">
                  <c:v>7.62</c:v>
                </c:pt>
                <c:pt idx="51">
                  <c:v>7.64</c:v>
                </c:pt>
                <c:pt idx="52">
                  <c:v>7.71</c:v>
                </c:pt>
                <c:pt idx="53">
                  <c:v>7.51</c:v>
                </c:pt>
                <c:pt idx="54">
                  <c:v>7.28</c:v>
                </c:pt>
                <c:pt idx="55">
                  <c:v>7.25</c:v>
                </c:pt>
                <c:pt idx="56">
                  <c:v>6.99</c:v>
                </c:pt>
                <c:pt idx="57">
                  <c:v>6.97</c:v>
                </c:pt>
                <c:pt idx="58">
                  <c:v>7.04</c:v>
                </c:pt>
                <c:pt idx="59">
                  <c:v>7</c:v>
                </c:pt>
                <c:pt idx="60">
                  <c:v>7.07</c:v>
                </c:pt>
                <c:pt idx="61">
                  <c:v>6.69</c:v>
                </c:pt>
                <c:pt idx="62">
                  <c:v>6.63</c:v>
                </c:pt>
                <c:pt idx="63">
                  <c:v>6.49</c:v>
                </c:pt>
                <c:pt idx="64">
                  <c:v>6.65</c:v>
                </c:pt>
                <c:pt idx="65">
                  <c:v>7.04</c:v>
                </c:pt>
                <c:pt idx="66">
                  <c:v>7.11</c:v>
                </c:pt>
                <c:pt idx="67">
                  <c:v>7.25</c:v>
                </c:pt>
                <c:pt idx="68">
                  <c:v>7.13</c:v>
                </c:pt>
                <c:pt idx="69">
                  <c:v>7.08</c:v>
                </c:pt>
                <c:pt idx="70">
                  <c:v>7.26</c:v>
                </c:pt>
              </c:numCache>
            </c:numRef>
          </c:val>
          <c:smooth val="0"/>
          <c:extLst>
            <c:ext xmlns:c16="http://schemas.microsoft.com/office/drawing/2014/chart" uri="{C3380CC4-5D6E-409C-BE32-E72D297353CC}">
              <c16:uniqueId val="{00000000-C45A-4F87-8766-B1F1C99E607A}"/>
            </c:ext>
          </c:extLst>
        </c:ser>
        <c:ser>
          <c:idx val="1"/>
          <c:order val="1"/>
          <c:tx>
            <c:strRef>
              <c:f>Weekly!$X$14</c:f>
              <c:strCache>
                <c:ptCount val="1"/>
                <c:pt idx="0">
                  <c:v>h</c:v>
                </c:pt>
              </c:strCache>
            </c:strRef>
          </c:tx>
          <c:spPr>
            <a:ln w="25400" cap="rnd">
              <a:noFill/>
              <a:round/>
            </a:ln>
            <a:effectLst/>
          </c:spPr>
          <c:marker>
            <c:symbol val="none"/>
          </c:marker>
          <c:cat>
            <c:strRef>
              <c:f>Weekly!$B$86:$B$230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Weekly!$X$86:$X$230</c:f>
              <c:numCache>
                <c:formatCode>_-[$$-409]* #,##0.0_ ;_-[$$-409]* \-#,##0.0\ ;_-[$$-409]* "-"??_ ;_-@_ </c:formatCode>
                <c:ptCount val="71"/>
                <c:pt idx="0">
                  <c:v>8.4700000000000006</c:v>
                </c:pt>
                <c:pt idx="1">
                  <c:v>8.42</c:v>
                </c:pt>
                <c:pt idx="2">
                  <c:v>8.3699999999999992</c:v>
                </c:pt>
                <c:pt idx="3">
                  <c:v>8.43</c:v>
                </c:pt>
                <c:pt idx="4">
                  <c:v>8.26</c:v>
                </c:pt>
                <c:pt idx="5">
                  <c:v>8.44</c:v>
                </c:pt>
                <c:pt idx="6">
                  <c:v>8.64</c:v>
                </c:pt>
                <c:pt idx="7">
                  <c:v>8.6199999999999992</c:v>
                </c:pt>
                <c:pt idx="8">
                  <c:v>8.27</c:v>
                </c:pt>
                <c:pt idx="9">
                  <c:v>8.67</c:v>
                </c:pt>
                <c:pt idx="10">
                  <c:v>8.5299999999999994</c:v>
                </c:pt>
                <c:pt idx="11">
                  <c:v>8.41</c:v>
                </c:pt>
                <c:pt idx="12">
                  <c:v>8.58</c:v>
                </c:pt>
                <c:pt idx="13">
                  <c:v>8.73</c:v>
                </c:pt>
                <c:pt idx="14">
                  <c:v>8.86</c:v>
                </c:pt>
                <c:pt idx="15">
                  <c:v>8.86</c:v>
                </c:pt>
                <c:pt idx="16">
                  <c:v>8.5500000000000007</c:v>
                </c:pt>
                <c:pt idx="17">
                  <c:v>8.84</c:v>
                </c:pt>
                <c:pt idx="18">
                  <c:v>8.86</c:v>
                </c:pt>
                <c:pt idx="19">
                  <c:v>8.77</c:v>
                </c:pt>
                <c:pt idx="20">
                  <c:v>8.91</c:v>
                </c:pt>
                <c:pt idx="21">
                  <c:v>7.39</c:v>
                </c:pt>
                <c:pt idx="22">
                  <c:v>7.37</c:v>
                </c:pt>
                <c:pt idx="23">
                  <c:v>7.43</c:v>
                </c:pt>
                <c:pt idx="24">
                  <c:v>7.46</c:v>
                </c:pt>
                <c:pt idx="25">
                  <c:v>7.44</c:v>
                </c:pt>
                <c:pt idx="26">
                  <c:v>7.36</c:v>
                </c:pt>
                <c:pt idx="27">
                  <c:v>7.26</c:v>
                </c:pt>
                <c:pt idx="28">
                  <c:v>7.08</c:v>
                </c:pt>
                <c:pt idx="29">
                  <c:v>6.99</c:v>
                </c:pt>
                <c:pt idx="30">
                  <c:v>7.08</c:v>
                </c:pt>
                <c:pt idx="31">
                  <c:v>7.2</c:v>
                </c:pt>
                <c:pt idx="32">
                  <c:v>7.07</c:v>
                </c:pt>
                <c:pt idx="33">
                  <c:v>6.79</c:v>
                </c:pt>
                <c:pt idx="34">
                  <c:v>6.74</c:v>
                </c:pt>
                <c:pt idx="35">
                  <c:v>7.44</c:v>
                </c:pt>
                <c:pt idx="36">
                  <c:v>7.82</c:v>
                </c:pt>
                <c:pt idx="37">
                  <c:v>7.9</c:v>
                </c:pt>
                <c:pt idx="38">
                  <c:v>7.96</c:v>
                </c:pt>
                <c:pt idx="39">
                  <c:v>8.07</c:v>
                </c:pt>
                <c:pt idx="40">
                  <c:v>8.07</c:v>
                </c:pt>
                <c:pt idx="41">
                  <c:v>7.98</c:v>
                </c:pt>
                <c:pt idx="42">
                  <c:v>7.78</c:v>
                </c:pt>
                <c:pt idx="43">
                  <c:v>7.74</c:v>
                </c:pt>
                <c:pt idx="44">
                  <c:v>7.87</c:v>
                </c:pt>
                <c:pt idx="45">
                  <c:v>7.77</c:v>
                </c:pt>
                <c:pt idx="46">
                  <c:v>7.77</c:v>
                </c:pt>
                <c:pt idx="47">
                  <c:v>7.79</c:v>
                </c:pt>
                <c:pt idx="48">
                  <c:v>7.77</c:v>
                </c:pt>
                <c:pt idx="49">
                  <c:v>7.62</c:v>
                </c:pt>
                <c:pt idx="50">
                  <c:v>7.76</c:v>
                </c:pt>
                <c:pt idx="51">
                  <c:v>7.71</c:v>
                </c:pt>
                <c:pt idx="52">
                  <c:v>7.71</c:v>
                </c:pt>
                <c:pt idx="53">
                  <c:v>7.53</c:v>
                </c:pt>
                <c:pt idx="54">
                  <c:v>7.25</c:v>
                </c:pt>
                <c:pt idx="55">
                  <c:v>7.16</c:v>
                </c:pt>
                <c:pt idx="56">
                  <c:v>6.97</c:v>
                </c:pt>
                <c:pt idx="57">
                  <c:v>7.07</c:v>
                </c:pt>
                <c:pt idx="58">
                  <c:v>7.04</c:v>
                </c:pt>
                <c:pt idx="59">
                  <c:v>7.07</c:v>
                </c:pt>
                <c:pt idx="60">
                  <c:v>6.79</c:v>
                </c:pt>
                <c:pt idx="61">
                  <c:v>6.66</c:v>
                </c:pt>
                <c:pt idx="62">
                  <c:v>6.62</c:v>
                </c:pt>
                <c:pt idx="63">
                  <c:v>6.65</c:v>
                </c:pt>
                <c:pt idx="64">
                  <c:v>7.04</c:v>
                </c:pt>
                <c:pt idx="65">
                  <c:v>7.19</c:v>
                </c:pt>
                <c:pt idx="66">
                  <c:v>7.25</c:v>
                </c:pt>
                <c:pt idx="67">
                  <c:v>7.25</c:v>
                </c:pt>
                <c:pt idx="68">
                  <c:v>7.08</c:v>
                </c:pt>
                <c:pt idx="69">
                  <c:v>7.26</c:v>
                </c:pt>
                <c:pt idx="70">
                  <c:v>7.42</c:v>
                </c:pt>
              </c:numCache>
            </c:numRef>
          </c:val>
          <c:smooth val="0"/>
          <c:extLst>
            <c:ext xmlns:c16="http://schemas.microsoft.com/office/drawing/2014/chart" uri="{C3380CC4-5D6E-409C-BE32-E72D297353CC}">
              <c16:uniqueId val="{00000001-C45A-4F87-8766-B1F1C99E607A}"/>
            </c:ext>
          </c:extLst>
        </c:ser>
        <c:ser>
          <c:idx val="2"/>
          <c:order val="2"/>
          <c:tx>
            <c:strRef>
              <c:f>Weekly!$Y$14</c:f>
              <c:strCache>
                <c:ptCount val="1"/>
                <c:pt idx="0">
                  <c:v>l</c:v>
                </c:pt>
              </c:strCache>
            </c:strRef>
          </c:tx>
          <c:spPr>
            <a:ln w="25400" cap="rnd">
              <a:noFill/>
              <a:round/>
            </a:ln>
            <a:effectLst/>
          </c:spPr>
          <c:marker>
            <c:symbol val="none"/>
          </c:marker>
          <c:cat>
            <c:strRef>
              <c:f>Weekly!$B$86:$B$230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Weekly!$Y$86:$Y$230</c:f>
              <c:numCache>
                <c:formatCode>_-[$$-409]* #,##0.0_ ;_-[$$-409]* \-#,##0.0\ ;_-[$$-409]* "-"??_ ;_-@_ </c:formatCode>
                <c:ptCount val="71"/>
                <c:pt idx="0">
                  <c:v>8.33</c:v>
                </c:pt>
                <c:pt idx="1">
                  <c:v>8.3000000000000007</c:v>
                </c:pt>
                <c:pt idx="2">
                  <c:v>8.35</c:v>
                </c:pt>
                <c:pt idx="3">
                  <c:v>8.26</c:v>
                </c:pt>
                <c:pt idx="4">
                  <c:v>8.0500000000000007</c:v>
                </c:pt>
                <c:pt idx="5">
                  <c:v>8.31</c:v>
                </c:pt>
                <c:pt idx="6">
                  <c:v>8.44</c:v>
                </c:pt>
                <c:pt idx="7">
                  <c:v>8.27</c:v>
                </c:pt>
                <c:pt idx="8">
                  <c:v>8.19</c:v>
                </c:pt>
                <c:pt idx="9">
                  <c:v>8.08</c:v>
                </c:pt>
                <c:pt idx="10">
                  <c:v>8.41</c:v>
                </c:pt>
                <c:pt idx="11">
                  <c:v>8.1300000000000008</c:v>
                </c:pt>
                <c:pt idx="12">
                  <c:v>8.2899999999999991</c:v>
                </c:pt>
                <c:pt idx="13">
                  <c:v>8.58</c:v>
                </c:pt>
                <c:pt idx="14">
                  <c:v>8.83</c:v>
                </c:pt>
                <c:pt idx="15">
                  <c:v>8.6300000000000008</c:v>
                </c:pt>
                <c:pt idx="16">
                  <c:v>8.44</c:v>
                </c:pt>
                <c:pt idx="17">
                  <c:v>8.83</c:v>
                </c:pt>
                <c:pt idx="18">
                  <c:v>8.84</c:v>
                </c:pt>
                <c:pt idx="19">
                  <c:v>8.64</c:v>
                </c:pt>
                <c:pt idx="20">
                  <c:v>7.51</c:v>
                </c:pt>
                <c:pt idx="21">
                  <c:v>7.33</c:v>
                </c:pt>
                <c:pt idx="22">
                  <c:v>7.26</c:v>
                </c:pt>
                <c:pt idx="23">
                  <c:v>7.36</c:v>
                </c:pt>
                <c:pt idx="24">
                  <c:v>7.44</c:v>
                </c:pt>
                <c:pt idx="25">
                  <c:v>7.36</c:v>
                </c:pt>
                <c:pt idx="26">
                  <c:v>7.22</c:v>
                </c:pt>
                <c:pt idx="27">
                  <c:v>7.17</c:v>
                </c:pt>
                <c:pt idx="28">
                  <c:v>7.08</c:v>
                </c:pt>
                <c:pt idx="29">
                  <c:v>6.89</c:v>
                </c:pt>
                <c:pt idx="30">
                  <c:v>7.01</c:v>
                </c:pt>
                <c:pt idx="31">
                  <c:v>7.15</c:v>
                </c:pt>
                <c:pt idx="32">
                  <c:v>6.79</c:v>
                </c:pt>
                <c:pt idx="33">
                  <c:v>6.67</c:v>
                </c:pt>
                <c:pt idx="34">
                  <c:v>6.69</c:v>
                </c:pt>
                <c:pt idx="35">
                  <c:v>7.23</c:v>
                </c:pt>
                <c:pt idx="36">
                  <c:v>7.63</c:v>
                </c:pt>
                <c:pt idx="37">
                  <c:v>7.85</c:v>
                </c:pt>
                <c:pt idx="38">
                  <c:v>7.9</c:v>
                </c:pt>
                <c:pt idx="39">
                  <c:v>8.02</c:v>
                </c:pt>
                <c:pt idx="40">
                  <c:v>7.89</c:v>
                </c:pt>
                <c:pt idx="41">
                  <c:v>7.81</c:v>
                </c:pt>
                <c:pt idx="42">
                  <c:v>7.77</c:v>
                </c:pt>
                <c:pt idx="43">
                  <c:v>7.72</c:v>
                </c:pt>
                <c:pt idx="44">
                  <c:v>7.75</c:v>
                </c:pt>
                <c:pt idx="45">
                  <c:v>7.77</c:v>
                </c:pt>
                <c:pt idx="46">
                  <c:v>7.77</c:v>
                </c:pt>
                <c:pt idx="47">
                  <c:v>7.76</c:v>
                </c:pt>
                <c:pt idx="48">
                  <c:v>7.67</c:v>
                </c:pt>
                <c:pt idx="49">
                  <c:v>7.62</c:v>
                </c:pt>
                <c:pt idx="50">
                  <c:v>7.64</c:v>
                </c:pt>
                <c:pt idx="51">
                  <c:v>7.66</c:v>
                </c:pt>
                <c:pt idx="52">
                  <c:v>7.51</c:v>
                </c:pt>
                <c:pt idx="53">
                  <c:v>7.28</c:v>
                </c:pt>
                <c:pt idx="54">
                  <c:v>7.25</c:v>
                </c:pt>
                <c:pt idx="55">
                  <c:v>6.99</c:v>
                </c:pt>
                <c:pt idx="56">
                  <c:v>6.9</c:v>
                </c:pt>
                <c:pt idx="57">
                  <c:v>6.97</c:v>
                </c:pt>
                <c:pt idx="58">
                  <c:v>7</c:v>
                </c:pt>
                <c:pt idx="59">
                  <c:v>7.07</c:v>
                </c:pt>
                <c:pt idx="60">
                  <c:v>6.69</c:v>
                </c:pt>
                <c:pt idx="61">
                  <c:v>6.63</c:v>
                </c:pt>
                <c:pt idx="62">
                  <c:v>6.49</c:v>
                </c:pt>
                <c:pt idx="63">
                  <c:v>6.61</c:v>
                </c:pt>
                <c:pt idx="64">
                  <c:v>6.94</c:v>
                </c:pt>
                <c:pt idx="65">
                  <c:v>7.1</c:v>
                </c:pt>
                <c:pt idx="66">
                  <c:v>7.25</c:v>
                </c:pt>
                <c:pt idx="67">
                  <c:v>7.13</c:v>
                </c:pt>
                <c:pt idx="68">
                  <c:v>7.08</c:v>
                </c:pt>
                <c:pt idx="69">
                  <c:v>7.08</c:v>
                </c:pt>
                <c:pt idx="70">
                  <c:v>7.42</c:v>
                </c:pt>
              </c:numCache>
            </c:numRef>
          </c:val>
          <c:smooth val="0"/>
          <c:extLst>
            <c:ext xmlns:c16="http://schemas.microsoft.com/office/drawing/2014/chart" uri="{C3380CC4-5D6E-409C-BE32-E72D297353CC}">
              <c16:uniqueId val="{00000002-C45A-4F87-8766-B1F1C99E607A}"/>
            </c:ext>
          </c:extLst>
        </c:ser>
        <c:ser>
          <c:idx val="3"/>
          <c:order val="3"/>
          <c:tx>
            <c:strRef>
              <c:f>Weekly!$Z$14</c:f>
              <c:strCache>
                <c:ptCount val="1"/>
                <c:pt idx="0">
                  <c:v>c</c:v>
                </c:pt>
              </c:strCache>
            </c:strRef>
          </c:tx>
          <c:spPr>
            <a:ln w="25400" cap="rnd">
              <a:noFill/>
              <a:round/>
            </a:ln>
            <a:effectLst/>
          </c:spPr>
          <c:marker>
            <c:symbol val="none"/>
          </c:marker>
          <c:dLbls>
            <c:dLbl>
              <c:idx val="40"/>
              <c:layout>
                <c:manualLayout>
                  <c:x val="-3.6744850309139644E-3"/>
                  <c:y val="-0.13549383346135102"/>
                </c:manualLayout>
              </c:layout>
              <c:tx>
                <c:rich>
                  <a:bodyPr/>
                  <a:lstStyle/>
                  <a:p>
                    <a:fld id="{05386926-8DC2-452B-9126-DE22920B2DDE}"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5589248680499932"/>
                      <c:h val="0.29624367917280026"/>
                    </c:manualLayout>
                  </c15:layout>
                  <c15:dlblFieldTable>
                    <c15:dlblFTEntry>
                      <c15:txfldGUID>{05386926-8DC2-452B-9126-DE22920B2DDE}</c15:txfldGUID>
                      <c15:f>Weekly!$Z$12:$Z$13</c15:f>
                      <c15:dlblFieldTableCache>
                        <c:ptCount val="2"/>
                        <c:pt idx="0">
                          <c:v>15-mai</c:v>
                        </c:pt>
                        <c:pt idx="1">
                          <c:v> $7.4 </c:v>
                        </c:pt>
                      </c15:dlblFieldTableCache>
                    </c15:dlblFTEntry>
                  </c15:dlblFieldTable>
                  <c15:showDataLabelsRange val="0"/>
                </c:ext>
                <c:ext xmlns:c16="http://schemas.microsoft.com/office/drawing/2014/chart" uri="{C3380CC4-5D6E-409C-BE32-E72D297353CC}">
                  <c16:uniqueId val="{00000003-C45A-4F87-8766-B1F1C99E60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Weekly!$B$86:$B$230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Weekly!$Z$86:$Z$230</c:f>
              <c:numCache>
                <c:formatCode>_-[$$-409]* #,##0.0_ ;_-[$$-409]* \-#,##0.0\ ;_-[$$-409]* "-"??_ ;_-@_ </c:formatCode>
                <c:ptCount val="71"/>
                <c:pt idx="0">
                  <c:v>8.33</c:v>
                </c:pt>
                <c:pt idx="1">
                  <c:v>8.3000000000000007</c:v>
                </c:pt>
                <c:pt idx="2">
                  <c:v>8.3699999999999992</c:v>
                </c:pt>
                <c:pt idx="3">
                  <c:v>8.26</c:v>
                </c:pt>
                <c:pt idx="4">
                  <c:v>8.26</c:v>
                </c:pt>
                <c:pt idx="5">
                  <c:v>8.44</c:v>
                </c:pt>
                <c:pt idx="6">
                  <c:v>8.64</c:v>
                </c:pt>
                <c:pt idx="7">
                  <c:v>8.27</c:v>
                </c:pt>
                <c:pt idx="8">
                  <c:v>8.19</c:v>
                </c:pt>
                <c:pt idx="9">
                  <c:v>8.5299999999999994</c:v>
                </c:pt>
                <c:pt idx="10">
                  <c:v>8.41</c:v>
                </c:pt>
                <c:pt idx="11">
                  <c:v>8.1300000000000008</c:v>
                </c:pt>
                <c:pt idx="12">
                  <c:v>8.58</c:v>
                </c:pt>
                <c:pt idx="13">
                  <c:v>8.73</c:v>
                </c:pt>
                <c:pt idx="14">
                  <c:v>8.86</c:v>
                </c:pt>
                <c:pt idx="15">
                  <c:v>8.6300000000000008</c:v>
                </c:pt>
                <c:pt idx="16">
                  <c:v>8.44</c:v>
                </c:pt>
                <c:pt idx="17">
                  <c:v>8.84</c:v>
                </c:pt>
                <c:pt idx="18">
                  <c:v>8.86</c:v>
                </c:pt>
                <c:pt idx="19">
                  <c:v>8.64</c:v>
                </c:pt>
                <c:pt idx="20">
                  <c:v>7.56</c:v>
                </c:pt>
                <c:pt idx="21">
                  <c:v>7.33</c:v>
                </c:pt>
                <c:pt idx="22">
                  <c:v>7.26</c:v>
                </c:pt>
                <c:pt idx="23">
                  <c:v>7.43</c:v>
                </c:pt>
                <c:pt idx="24">
                  <c:v>7.44</c:v>
                </c:pt>
                <c:pt idx="25">
                  <c:v>7.36</c:v>
                </c:pt>
                <c:pt idx="26">
                  <c:v>7.22</c:v>
                </c:pt>
                <c:pt idx="27">
                  <c:v>7.17</c:v>
                </c:pt>
                <c:pt idx="28">
                  <c:v>7.08</c:v>
                </c:pt>
                <c:pt idx="29">
                  <c:v>6.89</c:v>
                </c:pt>
                <c:pt idx="30">
                  <c:v>7.01</c:v>
                </c:pt>
                <c:pt idx="31">
                  <c:v>7.17</c:v>
                </c:pt>
                <c:pt idx="32">
                  <c:v>6.79</c:v>
                </c:pt>
                <c:pt idx="33">
                  <c:v>6.67</c:v>
                </c:pt>
                <c:pt idx="34">
                  <c:v>6.73</c:v>
                </c:pt>
                <c:pt idx="35">
                  <c:v>7.44</c:v>
                </c:pt>
                <c:pt idx="36">
                  <c:v>7.82</c:v>
                </c:pt>
                <c:pt idx="37">
                  <c:v>7.89</c:v>
                </c:pt>
                <c:pt idx="38">
                  <c:v>7.96</c:v>
                </c:pt>
                <c:pt idx="39">
                  <c:v>8.0399999999999991</c:v>
                </c:pt>
                <c:pt idx="40">
                  <c:v>7.89</c:v>
                </c:pt>
                <c:pt idx="41">
                  <c:v>7.81</c:v>
                </c:pt>
                <c:pt idx="42">
                  <c:v>7.77</c:v>
                </c:pt>
                <c:pt idx="43">
                  <c:v>7.73</c:v>
                </c:pt>
                <c:pt idx="44">
                  <c:v>7.87</c:v>
                </c:pt>
                <c:pt idx="45">
                  <c:v>7.77</c:v>
                </c:pt>
                <c:pt idx="46">
                  <c:v>7.77</c:v>
                </c:pt>
                <c:pt idx="47">
                  <c:v>7.79</c:v>
                </c:pt>
                <c:pt idx="48">
                  <c:v>7.67</c:v>
                </c:pt>
                <c:pt idx="49">
                  <c:v>7.62</c:v>
                </c:pt>
                <c:pt idx="50">
                  <c:v>7.64</c:v>
                </c:pt>
                <c:pt idx="51">
                  <c:v>7.71</c:v>
                </c:pt>
                <c:pt idx="52">
                  <c:v>7.51</c:v>
                </c:pt>
                <c:pt idx="53">
                  <c:v>7.28</c:v>
                </c:pt>
                <c:pt idx="54">
                  <c:v>7.25</c:v>
                </c:pt>
                <c:pt idx="55">
                  <c:v>6.99</c:v>
                </c:pt>
                <c:pt idx="56">
                  <c:v>6.97</c:v>
                </c:pt>
                <c:pt idx="57">
                  <c:v>7.04</c:v>
                </c:pt>
                <c:pt idx="58">
                  <c:v>7</c:v>
                </c:pt>
                <c:pt idx="59">
                  <c:v>7.07</c:v>
                </c:pt>
                <c:pt idx="60">
                  <c:v>6.69</c:v>
                </c:pt>
                <c:pt idx="61">
                  <c:v>6.63</c:v>
                </c:pt>
                <c:pt idx="62">
                  <c:v>6.49</c:v>
                </c:pt>
                <c:pt idx="63">
                  <c:v>6.65</c:v>
                </c:pt>
                <c:pt idx="64">
                  <c:v>7.04</c:v>
                </c:pt>
                <c:pt idx="65">
                  <c:v>7.11</c:v>
                </c:pt>
                <c:pt idx="66">
                  <c:v>7.25</c:v>
                </c:pt>
                <c:pt idx="67">
                  <c:v>7.13</c:v>
                </c:pt>
                <c:pt idx="68">
                  <c:v>7.08</c:v>
                </c:pt>
                <c:pt idx="69">
                  <c:v>7.26</c:v>
                </c:pt>
                <c:pt idx="70">
                  <c:v>7.42</c:v>
                </c:pt>
              </c:numCache>
            </c:numRef>
          </c:val>
          <c:smooth val="0"/>
          <c:extLst>
            <c:ext xmlns:c16="http://schemas.microsoft.com/office/drawing/2014/chart" uri="{C3380CC4-5D6E-409C-BE32-E72D297353CC}">
              <c16:uniqueId val="{00000004-C45A-4F87-8766-B1F1C99E607A}"/>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ax val="9"/>
          <c:min val="6.5"/>
        </c:scaling>
        <c:delete val="0"/>
        <c:axPos val="l"/>
        <c:majorGridlines>
          <c:spPr>
            <a:ln w="9525" cap="flat" cmpd="sng" algn="ctr">
              <a:solidFill>
                <a:schemeClr val="tx1">
                  <a:lumMod val="15000"/>
                  <a:lumOff val="85000"/>
                </a:schemeClr>
              </a:solidFill>
              <a:prstDash val="sysDot"/>
              <a:round/>
            </a:ln>
            <a:effectLst/>
          </c:spPr>
        </c:majorGridlines>
        <c:numFmt formatCode="&quot;R$&quot;\ #,##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520202020202"/>
          <c:y val="3.757647128094916E-2"/>
          <c:w val="0.81904949494949497"/>
          <c:h val="0.85771562096746068"/>
        </c:manualLayout>
      </c:layout>
      <c:stockChart>
        <c:ser>
          <c:idx val="0"/>
          <c:order val="0"/>
          <c:tx>
            <c:strRef>
              <c:f>Weekly!$AB$14</c:f>
              <c:strCache>
                <c:ptCount val="1"/>
                <c:pt idx="0">
                  <c:v>o</c:v>
                </c:pt>
              </c:strCache>
            </c:strRef>
          </c:tx>
          <c:spPr>
            <a:ln w="25400" cap="rnd">
              <a:noFill/>
              <a:round/>
            </a:ln>
            <a:effectLst/>
          </c:spPr>
          <c:marker>
            <c:symbol val="none"/>
          </c:marker>
          <c:cat>
            <c:strRef>
              <c:f>Weekly!$B$56:$B$230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Weekly!$AB$56:$AB$230</c:f>
              <c:numCache>
                <c:formatCode>_-[$$-409]* #,##0.0_ ;_-[$$-409]* \-#,##0.0\ ;_-[$$-409]* "-"??_ ;_-@_ </c:formatCode>
                <c:ptCount val="71"/>
                <c:pt idx="0">
                  <c:v>8.17</c:v>
                </c:pt>
                <c:pt idx="1">
                  <c:v>8.09</c:v>
                </c:pt>
                <c:pt idx="2">
                  <c:v>8.02</c:v>
                </c:pt>
                <c:pt idx="3">
                  <c:v>8.23</c:v>
                </c:pt>
                <c:pt idx="4">
                  <c:v>8.0399999999999991</c:v>
                </c:pt>
                <c:pt idx="5">
                  <c:v>7.73</c:v>
                </c:pt>
                <c:pt idx="6">
                  <c:v>8.6199999999999992</c:v>
                </c:pt>
                <c:pt idx="7">
                  <c:v>8.9700000000000006</c:v>
                </c:pt>
                <c:pt idx="8">
                  <c:v>8.98</c:v>
                </c:pt>
                <c:pt idx="9">
                  <c:v>8.89</c:v>
                </c:pt>
                <c:pt idx="10">
                  <c:v>8.66</c:v>
                </c:pt>
                <c:pt idx="11">
                  <c:v>8.06</c:v>
                </c:pt>
                <c:pt idx="12">
                  <c:v>7.8</c:v>
                </c:pt>
                <c:pt idx="13">
                  <c:v>7.85</c:v>
                </c:pt>
                <c:pt idx="14">
                  <c:v>8.09</c:v>
                </c:pt>
                <c:pt idx="15">
                  <c:v>8.2899999999999991</c:v>
                </c:pt>
                <c:pt idx="16">
                  <c:v>8.41</c:v>
                </c:pt>
                <c:pt idx="17">
                  <c:v>8.48</c:v>
                </c:pt>
                <c:pt idx="18">
                  <c:v>8.41</c:v>
                </c:pt>
                <c:pt idx="19">
                  <c:v>8.16</c:v>
                </c:pt>
                <c:pt idx="20">
                  <c:v>8.34</c:v>
                </c:pt>
                <c:pt idx="21">
                  <c:v>8.1300000000000008</c:v>
                </c:pt>
                <c:pt idx="22">
                  <c:v>8.07</c:v>
                </c:pt>
                <c:pt idx="23">
                  <c:v>8.3699999999999992</c:v>
                </c:pt>
                <c:pt idx="24">
                  <c:v>8.15</c:v>
                </c:pt>
                <c:pt idx="25">
                  <c:v>8.44</c:v>
                </c:pt>
                <c:pt idx="26">
                  <c:v>8.44</c:v>
                </c:pt>
                <c:pt idx="27">
                  <c:v>8.36</c:v>
                </c:pt>
                <c:pt idx="28">
                  <c:v>8.15</c:v>
                </c:pt>
                <c:pt idx="29">
                  <c:v>7.92</c:v>
                </c:pt>
                <c:pt idx="30">
                  <c:v>7.65</c:v>
                </c:pt>
                <c:pt idx="31">
                  <c:v>8.19</c:v>
                </c:pt>
                <c:pt idx="32">
                  <c:v>8.44</c:v>
                </c:pt>
                <c:pt idx="33">
                  <c:v>8.8000000000000007</c:v>
                </c:pt>
                <c:pt idx="34">
                  <c:v>9</c:v>
                </c:pt>
                <c:pt idx="35">
                  <c:v>9.1</c:v>
                </c:pt>
                <c:pt idx="36">
                  <c:v>9.1</c:v>
                </c:pt>
                <c:pt idx="37">
                  <c:v>8.6</c:v>
                </c:pt>
                <c:pt idx="38">
                  <c:v>8.65</c:v>
                </c:pt>
                <c:pt idx="39">
                  <c:v>8.6</c:v>
                </c:pt>
                <c:pt idx="40">
                  <c:v>8.6</c:v>
                </c:pt>
                <c:pt idx="41">
                  <c:v>8.6</c:v>
                </c:pt>
                <c:pt idx="42">
                  <c:v>8.58</c:v>
                </c:pt>
                <c:pt idx="43">
                  <c:v>8.56</c:v>
                </c:pt>
                <c:pt idx="44">
                  <c:v>8.58</c:v>
                </c:pt>
                <c:pt idx="45">
                  <c:v>8.6300000000000008</c:v>
                </c:pt>
                <c:pt idx="46">
                  <c:v>8.6300000000000008</c:v>
                </c:pt>
                <c:pt idx="47">
                  <c:v>8.6300000000000008</c:v>
                </c:pt>
                <c:pt idx="48">
                  <c:v>8.6199999999999992</c:v>
                </c:pt>
                <c:pt idx="49">
                  <c:v>8.33</c:v>
                </c:pt>
                <c:pt idx="50">
                  <c:v>8.6199999999999992</c:v>
                </c:pt>
                <c:pt idx="51">
                  <c:v>8.6199999999999992</c:v>
                </c:pt>
                <c:pt idx="52">
                  <c:v>8.6199999999999992</c:v>
                </c:pt>
                <c:pt idx="53">
                  <c:v>8.5500000000000007</c:v>
                </c:pt>
                <c:pt idx="54">
                  <c:v>8.3699999999999992</c:v>
                </c:pt>
                <c:pt idx="55">
                  <c:v>7.43</c:v>
                </c:pt>
                <c:pt idx="56">
                  <c:v>6.75</c:v>
                </c:pt>
                <c:pt idx="57">
                  <c:v>6.77</c:v>
                </c:pt>
                <c:pt idx="58">
                  <c:v>6.81</c:v>
                </c:pt>
                <c:pt idx="59">
                  <c:v>6.69</c:v>
                </c:pt>
                <c:pt idx="60">
                  <c:v>6.78</c:v>
                </c:pt>
                <c:pt idx="61">
                  <c:v>7.05</c:v>
                </c:pt>
                <c:pt idx="62">
                  <c:v>6.81</c:v>
                </c:pt>
                <c:pt idx="63">
                  <c:v>6.82</c:v>
                </c:pt>
                <c:pt idx="64">
                  <c:v>6.9</c:v>
                </c:pt>
                <c:pt idx="65">
                  <c:v>6.53</c:v>
                </c:pt>
                <c:pt idx="66">
                  <c:v>5.95</c:v>
                </c:pt>
                <c:pt idx="67">
                  <c:v>5.51</c:v>
                </c:pt>
                <c:pt idx="68">
                  <c:v>5.19</c:v>
                </c:pt>
                <c:pt idx="69">
                  <c:v>5.2</c:v>
                </c:pt>
                <c:pt idx="70">
                  <c:v>5.36</c:v>
                </c:pt>
              </c:numCache>
            </c:numRef>
          </c:val>
          <c:smooth val="0"/>
          <c:extLst>
            <c:ext xmlns:c16="http://schemas.microsoft.com/office/drawing/2014/chart" uri="{C3380CC4-5D6E-409C-BE32-E72D297353CC}">
              <c16:uniqueId val="{00000000-7B39-46E6-BD62-DDCB743CFA4B}"/>
            </c:ext>
          </c:extLst>
        </c:ser>
        <c:ser>
          <c:idx val="1"/>
          <c:order val="1"/>
          <c:tx>
            <c:strRef>
              <c:f>Weekly!$AC$14</c:f>
              <c:strCache>
                <c:ptCount val="1"/>
                <c:pt idx="0">
                  <c:v>h</c:v>
                </c:pt>
              </c:strCache>
            </c:strRef>
          </c:tx>
          <c:spPr>
            <a:ln w="25400" cap="rnd">
              <a:noFill/>
              <a:round/>
            </a:ln>
            <a:effectLst/>
          </c:spPr>
          <c:marker>
            <c:symbol val="none"/>
          </c:marker>
          <c:cat>
            <c:strRef>
              <c:f>Weekly!$B$56:$B$230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Weekly!$AC$56:$AC$230</c:f>
              <c:numCache>
                <c:formatCode>_-[$$-409]* #,##0.0_ ;_-[$$-409]* \-#,##0.0\ ;_-[$$-409]* "-"??_ ;_-@_ </c:formatCode>
                <c:ptCount val="71"/>
                <c:pt idx="0">
                  <c:v>8.17</c:v>
                </c:pt>
                <c:pt idx="1">
                  <c:v>8.09</c:v>
                </c:pt>
                <c:pt idx="2">
                  <c:v>8.23</c:v>
                </c:pt>
                <c:pt idx="3">
                  <c:v>8.23</c:v>
                </c:pt>
                <c:pt idx="4">
                  <c:v>8.14</c:v>
                </c:pt>
                <c:pt idx="5">
                  <c:v>8.6199999999999992</c:v>
                </c:pt>
                <c:pt idx="6">
                  <c:v>9.16</c:v>
                </c:pt>
                <c:pt idx="7">
                  <c:v>9.02</c:v>
                </c:pt>
                <c:pt idx="8">
                  <c:v>8.98</c:v>
                </c:pt>
                <c:pt idx="9">
                  <c:v>8.77</c:v>
                </c:pt>
                <c:pt idx="10">
                  <c:v>8.66</c:v>
                </c:pt>
                <c:pt idx="11">
                  <c:v>8.06</c:v>
                </c:pt>
                <c:pt idx="12">
                  <c:v>7.85</c:v>
                </c:pt>
                <c:pt idx="13">
                  <c:v>8.09</c:v>
                </c:pt>
                <c:pt idx="14">
                  <c:v>8.2899999999999991</c:v>
                </c:pt>
                <c:pt idx="15">
                  <c:v>8.42</c:v>
                </c:pt>
                <c:pt idx="16">
                  <c:v>8.48</c:v>
                </c:pt>
                <c:pt idx="17">
                  <c:v>8.48</c:v>
                </c:pt>
                <c:pt idx="18">
                  <c:v>8.41</c:v>
                </c:pt>
                <c:pt idx="19">
                  <c:v>8.41</c:v>
                </c:pt>
                <c:pt idx="20">
                  <c:v>8.34</c:v>
                </c:pt>
                <c:pt idx="21">
                  <c:v>8.1300000000000008</c:v>
                </c:pt>
                <c:pt idx="22">
                  <c:v>8.3699999999999992</c:v>
                </c:pt>
                <c:pt idx="23">
                  <c:v>8.44</c:v>
                </c:pt>
                <c:pt idx="24">
                  <c:v>8.44</c:v>
                </c:pt>
                <c:pt idx="25">
                  <c:v>8.44</c:v>
                </c:pt>
                <c:pt idx="26">
                  <c:v>8.44</c:v>
                </c:pt>
                <c:pt idx="27">
                  <c:v>8.36</c:v>
                </c:pt>
                <c:pt idx="28">
                  <c:v>8.15</c:v>
                </c:pt>
                <c:pt idx="29">
                  <c:v>7.92</c:v>
                </c:pt>
                <c:pt idx="30">
                  <c:v>8.19</c:v>
                </c:pt>
                <c:pt idx="31">
                  <c:v>8.44</c:v>
                </c:pt>
                <c:pt idx="32">
                  <c:v>8.8000000000000007</c:v>
                </c:pt>
                <c:pt idx="33">
                  <c:v>9</c:v>
                </c:pt>
                <c:pt idx="34">
                  <c:v>9.1</c:v>
                </c:pt>
                <c:pt idx="35">
                  <c:v>9.1</c:v>
                </c:pt>
                <c:pt idx="36">
                  <c:v>9.1</c:v>
                </c:pt>
                <c:pt idx="37">
                  <c:v>8.76</c:v>
                </c:pt>
                <c:pt idx="38">
                  <c:v>8.65</c:v>
                </c:pt>
                <c:pt idx="39">
                  <c:v>8.6</c:v>
                </c:pt>
                <c:pt idx="40">
                  <c:v>8.6199999999999992</c:v>
                </c:pt>
                <c:pt idx="41">
                  <c:v>8.6</c:v>
                </c:pt>
                <c:pt idx="42">
                  <c:v>8.58</c:v>
                </c:pt>
                <c:pt idx="43">
                  <c:v>8.58</c:v>
                </c:pt>
                <c:pt idx="44">
                  <c:v>8.6300000000000008</c:v>
                </c:pt>
                <c:pt idx="45">
                  <c:v>8.6300000000000008</c:v>
                </c:pt>
                <c:pt idx="46">
                  <c:v>8.6300000000000008</c:v>
                </c:pt>
                <c:pt idx="47">
                  <c:v>8.6199999999999992</c:v>
                </c:pt>
                <c:pt idx="48">
                  <c:v>8.6199999999999992</c:v>
                </c:pt>
                <c:pt idx="49">
                  <c:v>8.6199999999999992</c:v>
                </c:pt>
                <c:pt idx="50">
                  <c:v>8.6199999999999992</c:v>
                </c:pt>
                <c:pt idx="51">
                  <c:v>8.6199999999999992</c:v>
                </c:pt>
                <c:pt idx="52">
                  <c:v>8.5500000000000007</c:v>
                </c:pt>
                <c:pt idx="53">
                  <c:v>8.5500000000000007</c:v>
                </c:pt>
                <c:pt idx="54">
                  <c:v>8.1999999999999993</c:v>
                </c:pt>
                <c:pt idx="55">
                  <c:v>7.43</c:v>
                </c:pt>
                <c:pt idx="56">
                  <c:v>6.78</c:v>
                </c:pt>
                <c:pt idx="57">
                  <c:v>6.91</c:v>
                </c:pt>
                <c:pt idx="58">
                  <c:v>6.81</c:v>
                </c:pt>
                <c:pt idx="59">
                  <c:v>6.8</c:v>
                </c:pt>
                <c:pt idx="60">
                  <c:v>7.05</c:v>
                </c:pt>
                <c:pt idx="61">
                  <c:v>7.05</c:v>
                </c:pt>
                <c:pt idx="62">
                  <c:v>6.82</c:v>
                </c:pt>
                <c:pt idx="63">
                  <c:v>6.91</c:v>
                </c:pt>
                <c:pt idx="64">
                  <c:v>6.9</c:v>
                </c:pt>
                <c:pt idx="65">
                  <c:v>6.55</c:v>
                </c:pt>
                <c:pt idx="66">
                  <c:v>5.95</c:v>
                </c:pt>
                <c:pt idx="67">
                  <c:v>5.43</c:v>
                </c:pt>
                <c:pt idx="68">
                  <c:v>5.2</c:v>
                </c:pt>
                <c:pt idx="69">
                  <c:v>5.36</c:v>
                </c:pt>
                <c:pt idx="70">
                  <c:v>5.36</c:v>
                </c:pt>
              </c:numCache>
            </c:numRef>
          </c:val>
          <c:smooth val="0"/>
          <c:extLst>
            <c:ext xmlns:c16="http://schemas.microsoft.com/office/drawing/2014/chart" uri="{C3380CC4-5D6E-409C-BE32-E72D297353CC}">
              <c16:uniqueId val="{00000001-7B39-46E6-BD62-DDCB743CFA4B}"/>
            </c:ext>
          </c:extLst>
        </c:ser>
        <c:ser>
          <c:idx val="2"/>
          <c:order val="2"/>
          <c:tx>
            <c:strRef>
              <c:f>Weekly!$AD$14</c:f>
              <c:strCache>
                <c:ptCount val="1"/>
                <c:pt idx="0">
                  <c:v>l</c:v>
                </c:pt>
              </c:strCache>
            </c:strRef>
          </c:tx>
          <c:spPr>
            <a:ln w="25400" cap="rnd">
              <a:noFill/>
              <a:round/>
            </a:ln>
            <a:effectLst/>
          </c:spPr>
          <c:marker>
            <c:symbol val="none"/>
          </c:marker>
          <c:cat>
            <c:strRef>
              <c:f>Weekly!$B$56:$B$230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Weekly!$AD$56:$AD$230</c:f>
              <c:numCache>
                <c:formatCode>_-[$$-409]* #,##0.0_ ;_-[$$-409]* \-#,##0.0\ ;_-[$$-409]* "-"??_ ;_-@_ </c:formatCode>
                <c:ptCount val="71"/>
                <c:pt idx="0">
                  <c:v>8.09</c:v>
                </c:pt>
                <c:pt idx="1">
                  <c:v>8.02</c:v>
                </c:pt>
                <c:pt idx="2">
                  <c:v>8.02</c:v>
                </c:pt>
                <c:pt idx="3">
                  <c:v>8.02</c:v>
                </c:pt>
                <c:pt idx="4">
                  <c:v>7.73</c:v>
                </c:pt>
                <c:pt idx="5">
                  <c:v>7.55</c:v>
                </c:pt>
                <c:pt idx="6">
                  <c:v>8.6199999999999992</c:v>
                </c:pt>
                <c:pt idx="7">
                  <c:v>8.9700000000000006</c:v>
                </c:pt>
                <c:pt idx="8">
                  <c:v>8.77</c:v>
                </c:pt>
                <c:pt idx="9">
                  <c:v>8.66</c:v>
                </c:pt>
                <c:pt idx="10">
                  <c:v>8.06</c:v>
                </c:pt>
                <c:pt idx="11">
                  <c:v>7.8</c:v>
                </c:pt>
                <c:pt idx="12">
                  <c:v>7.8</c:v>
                </c:pt>
                <c:pt idx="13">
                  <c:v>7.85</c:v>
                </c:pt>
                <c:pt idx="14">
                  <c:v>8.09</c:v>
                </c:pt>
                <c:pt idx="15">
                  <c:v>8.2899999999999991</c:v>
                </c:pt>
                <c:pt idx="16">
                  <c:v>8.48</c:v>
                </c:pt>
                <c:pt idx="17">
                  <c:v>8.41</c:v>
                </c:pt>
                <c:pt idx="18">
                  <c:v>8.16</c:v>
                </c:pt>
                <c:pt idx="19">
                  <c:v>8.16</c:v>
                </c:pt>
                <c:pt idx="20">
                  <c:v>7.88</c:v>
                </c:pt>
                <c:pt idx="21">
                  <c:v>8.07</c:v>
                </c:pt>
                <c:pt idx="22">
                  <c:v>8.18</c:v>
                </c:pt>
                <c:pt idx="23">
                  <c:v>8.15</c:v>
                </c:pt>
                <c:pt idx="24">
                  <c:v>8.15</c:v>
                </c:pt>
                <c:pt idx="25">
                  <c:v>8.44</c:v>
                </c:pt>
                <c:pt idx="26">
                  <c:v>8.36</c:v>
                </c:pt>
                <c:pt idx="27">
                  <c:v>8.15</c:v>
                </c:pt>
                <c:pt idx="28">
                  <c:v>7.92</c:v>
                </c:pt>
                <c:pt idx="29">
                  <c:v>7.6</c:v>
                </c:pt>
                <c:pt idx="30">
                  <c:v>7.65</c:v>
                </c:pt>
                <c:pt idx="31">
                  <c:v>8.19</c:v>
                </c:pt>
                <c:pt idx="32">
                  <c:v>8.44</c:v>
                </c:pt>
                <c:pt idx="33">
                  <c:v>8.8000000000000007</c:v>
                </c:pt>
                <c:pt idx="34">
                  <c:v>8.99</c:v>
                </c:pt>
                <c:pt idx="35">
                  <c:v>9.1</c:v>
                </c:pt>
                <c:pt idx="36">
                  <c:v>8.6</c:v>
                </c:pt>
                <c:pt idx="37">
                  <c:v>8.36</c:v>
                </c:pt>
                <c:pt idx="38">
                  <c:v>8.6</c:v>
                </c:pt>
                <c:pt idx="39">
                  <c:v>8.6</c:v>
                </c:pt>
                <c:pt idx="40">
                  <c:v>8.6</c:v>
                </c:pt>
                <c:pt idx="41">
                  <c:v>8.58</c:v>
                </c:pt>
                <c:pt idx="42">
                  <c:v>8.56</c:v>
                </c:pt>
                <c:pt idx="43">
                  <c:v>8.56</c:v>
                </c:pt>
                <c:pt idx="44">
                  <c:v>8.58</c:v>
                </c:pt>
                <c:pt idx="45">
                  <c:v>8.6300000000000008</c:v>
                </c:pt>
                <c:pt idx="46">
                  <c:v>8.6300000000000008</c:v>
                </c:pt>
                <c:pt idx="47">
                  <c:v>8.6199999999999992</c:v>
                </c:pt>
                <c:pt idx="48">
                  <c:v>8.33</c:v>
                </c:pt>
                <c:pt idx="49">
                  <c:v>8.6199999999999992</c:v>
                </c:pt>
                <c:pt idx="50">
                  <c:v>8.6199999999999992</c:v>
                </c:pt>
                <c:pt idx="51">
                  <c:v>8.6199999999999992</c:v>
                </c:pt>
                <c:pt idx="52">
                  <c:v>8.5500000000000007</c:v>
                </c:pt>
                <c:pt idx="53">
                  <c:v>8.3699999999999992</c:v>
                </c:pt>
                <c:pt idx="54">
                  <c:v>7.43</c:v>
                </c:pt>
                <c:pt idx="55">
                  <c:v>6.75</c:v>
                </c:pt>
                <c:pt idx="56">
                  <c:v>6.76</c:v>
                </c:pt>
                <c:pt idx="57">
                  <c:v>6.81</c:v>
                </c:pt>
                <c:pt idx="58">
                  <c:v>6.69</c:v>
                </c:pt>
                <c:pt idx="59">
                  <c:v>6.75</c:v>
                </c:pt>
                <c:pt idx="60">
                  <c:v>6.77</c:v>
                </c:pt>
                <c:pt idx="61">
                  <c:v>6.81</c:v>
                </c:pt>
                <c:pt idx="62">
                  <c:v>6.65</c:v>
                </c:pt>
                <c:pt idx="63">
                  <c:v>6.78</c:v>
                </c:pt>
                <c:pt idx="64">
                  <c:v>6.42</c:v>
                </c:pt>
                <c:pt idx="65">
                  <c:v>5.95</c:v>
                </c:pt>
                <c:pt idx="66">
                  <c:v>5.51</c:v>
                </c:pt>
                <c:pt idx="67">
                  <c:v>5.14</c:v>
                </c:pt>
                <c:pt idx="68">
                  <c:v>5.14</c:v>
                </c:pt>
                <c:pt idx="69">
                  <c:v>5.18</c:v>
                </c:pt>
                <c:pt idx="70">
                  <c:v>5.36</c:v>
                </c:pt>
              </c:numCache>
            </c:numRef>
          </c:val>
          <c:smooth val="0"/>
          <c:extLst>
            <c:ext xmlns:c16="http://schemas.microsoft.com/office/drawing/2014/chart" uri="{C3380CC4-5D6E-409C-BE32-E72D297353CC}">
              <c16:uniqueId val="{00000002-7B39-46E6-BD62-DDCB743CFA4B}"/>
            </c:ext>
          </c:extLst>
        </c:ser>
        <c:ser>
          <c:idx val="3"/>
          <c:order val="3"/>
          <c:tx>
            <c:strRef>
              <c:f>Weekly!$AE$14</c:f>
              <c:strCache>
                <c:ptCount val="1"/>
                <c:pt idx="0">
                  <c:v>c</c:v>
                </c:pt>
              </c:strCache>
            </c:strRef>
          </c:tx>
          <c:spPr>
            <a:ln w="25400" cap="rnd">
              <a:noFill/>
              <a:round/>
            </a:ln>
            <a:effectLst/>
          </c:spPr>
          <c:marker>
            <c:symbol val="none"/>
          </c:marker>
          <c:dLbls>
            <c:dLbl>
              <c:idx val="0"/>
              <c:layout>
                <c:manualLayout>
                  <c:x val="0.38864479682382402"/>
                  <c:y val="0.20501513575608923"/>
                </c:manualLayout>
              </c:layout>
              <c:tx>
                <c:rich>
                  <a:bodyPr/>
                  <a:lstStyle/>
                  <a:p>
                    <a:fld id="{0A9AB119-9E08-4EED-B628-49A7FFE92D02}"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3753235720732599"/>
                      <c:h val="0.29571256957643777"/>
                    </c:manualLayout>
                  </c15:layout>
                  <c15:dlblFieldTable>
                    <c15:dlblFTEntry>
                      <c15:txfldGUID>{0A9AB119-9E08-4EED-B628-49A7FFE92D02}</c15:txfldGUID>
                      <c15:f>Weekly!$AE$12:$AE$13</c15:f>
                      <c15:dlblFieldTableCache>
                        <c:ptCount val="2"/>
                        <c:pt idx="0">
                          <c:v>15-mai</c:v>
                        </c:pt>
                        <c:pt idx="1">
                          <c:v> $5.4 </c:v>
                        </c:pt>
                      </c15:dlblFieldTableCache>
                    </c15:dlblFTEntry>
                  </c15:dlblFieldTable>
                  <c15:showDataLabelsRange val="0"/>
                </c:ext>
                <c:ext xmlns:c16="http://schemas.microsoft.com/office/drawing/2014/chart" uri="{C3380CC4-5D6E-409C-BE32-E72D297353CC}">
                  <c16:uniqueId val="{00000003-7B39-46E6-BD62-DDCB743CFA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Weekly!$B$56:$B$230</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Weekly!$AE$56:$AE$230</c:f>
              <c:numCache>
                <c:formatCode>_-[$$-409]* #,##0.0_ ;_-[$$-409]* \-#,##0.0\ ;_-[$$-409]* "-"??_ ;_-@_ </c:formatCode>
                <c:ptCount val="71"/>
                <c:pt idx="0">
                  <c:v>8.09</c:v>
                </c:pt>
                <c:pt idx="1">
                  <c:v>8.02</c:v>
                </c:pt>
                <c:pt idx="2">
                  <c:v>8.23</c:v>
                </c:pt>
                <c:pt idx="3">
                  <c:v>8.0399999999999991</c:v>
                </c:pt>
                <c:pt idx="4">
                  <c:v>7.73</c:v>
                </c:pt>
                <c:pt idx="5">
                  <c:v>8.6199999999999992</c:v>
                </c:pt>
                <c:pt idx="6">
                  <c:v>8.9700000000000006</c:v>
                </c:pt>
                <c:pt idx="7">
                  <c:v>8.98</c:v>
                </c:pt>
                <c:pt idx="8">
                  <c:v>8.89</c:v>
                </c:pt>
                <c:pt idx="9">
                  <c:v>8.66</c:v>
                </c:pt>
                <c:pt idx="10">
                  <c:v>8.06</c:v>
                </c:pt>
                <c:pt idx="11">
                  <c:v>7.8</c:v>
                </c:pt>
                <c:pt idx="12">
                  <c:v>7.85</c:v>
                </c:pt>
                <c:pt idx="13">
                  <c:v>8.09</c:v>
                </c:pt>
                <c:pt idx="14">
                  <c:v>8.2899999999999991</c:v>
                </c:pt>
                <c:pt idx="15">
                  <c:v>8.41</c:v>
                </c:pt>
                <c:pt idx="16">
                  <c:v>8.48</c:v>
                </c:pt>
                <c:pt idx="17">
                  <c:v>8.41</c:v>
                </c:pt>
                <c:pt idx="18">
                  <c:v>8.16</c:v>
                </c:pt>
                <c:pt idx="19">
                  <c:v>8.34</c:v>
                </c:pt>
                <c:pt idx="20">
                  <c:v>8.1300000000000008</c:v>
                </c:pt>
                <c:pt idx="21">
                  <c:v>8.07</c:v>
                </c:pt>
                <c:pt idx="22">
                  <c:v>8.3699999999999992</c:v>
                </c:pt>
                <c:pt idx="23">
                  <c:v>8.15</c:v>
                </c:pt>
                <c:pt idx="24">
                  <c:v>8.44</c:v>
                </c:pt>
                <c:pt idx="25">
                  <c:v>8.44</c:v>
                </c:pt>
                <c:pt idx="26">
                  <c:v>8.36</c:v>
                </c:pt>
                <c:pt idx="27">
                  <c:v>8.15</c:v>
                </c:pt>
                <c:pt idx="28">
                  <c:v>7.92</c:v>
                </c:pt>
                <c:pt idx="29">
                  <c:v>7.65</c:v>
                </c:pt>
                <c:pt idx="30">
                  <c:v>8.19</c:v>
                </c:pt>
                <c:pt idx="31">
                  <c:v>8.44</c:v>
                </c:pt>
                <c:pt idx="32">
                  <c:v>8.8000000000000007</c:v>
                </c:pt>
                <c:pt idx="33">
                  <c:v>9</c:v>
                </c:pt>
                <c:pt idx="34">
                  <c:v>9.1</c:v>
                </c:pt>
                <c:pt idx="35">
                  <c:v>9.1</c:v>
                </c:pt>
                <c:pt idx="36">
                  <c:v>8.6</c:v>
                </c:pt>
                <c:pt idx="37">
                  <c:v>8.65</c:v>
                </c:pt>
                <c:pt idx="38">
                  <c:v>8.6</c:v>
                </c:pt>
                <c:pt idx="39">
                  <c:v>8.6</c:v>
                </c:pt>
                <c:pt idx="40">
                  <c:v>8.6</c:v>
                </c:pt>
                <c:pt idx="41">
                  <c:v>8.58</c:v>
                </c:pt>
                <c:pt idx="42">
                  <c:v>8.56</c:v>
                </c:pt>
                <c:pt idx="43">
                  <c:v>8.58</c:v>
                </c:pt>
                <c:pt idx="44">
                  <c:v>8.6300000000000008</c:v>
                </c:pt>
                <c:pt idx="45">
                  <c:v>8.6300000000000008</c:v>
                </c:pt>
                <c:pt idx="46">
                  <c:v>8.6300000000000008</c:v>
                </c:pt>
                <c:pt idx="47">
                  <c:v>8.6199999999999992</c:v>
                </c:pt>
                <c:pt idx="48">
                  <c:v>8.33</c:v>
                </c:pt>
                <c:pt idx="49">
                  <c:v>8.6199999999999992</c:v>
                </c:pt>
                <c:pt idx="50">
                  <c:v>8.6199999999999992</c:v>
                </c:pt>
                <c:pt idx="51">
                  <c:v>8.6199999999999992</c:v>
                </c:pt>
                <c:pt idx="52">
                  <c:v>8.5500000000000007</c:v>
                </c:pt>
                <c:pt idx="53">
                  <c:v>8.3699999999999992</c:v>
                </c:pt>
                <c:pt idx="54">
                  <c:v>7.43</c:v>
                </c:pt>
                <c:pt idx="55">
                  <c:v>6.75</c:v>
                </c:pt>
                <c:pt idx="56">
                  <c:v>6.77</c:v>
                </c:pt>
                <c:pt idx="57">
                  <c:v>6.81</c:v>
                </c:pt>
                <c:pt idx="58">
                  <c:v>6.69</c:v>
                </c:pt>
                <c:pt idx="59">
                  <c:v>6.78</c:v>
                </c:pt>
                <c:pt idx="60">
                  <c:v>7.05</c:v>
                </c:pt>
                <c:pt idx="61">
                  <c:v>6.81</c:v>
                </c:pt>
                <c:pt idx="62">
                  <c:v>6.82</c:v>
                </c:pt>
                <c:pt idx="63">
                  <c:v>6.9</c:v>
                </c:pt>
                <c:pt idx="64">
                  <c:v>6.53</c:v>
                </c:pt>
                <c:pt idx="65">
                  <c:v>5.95</c:v>
                </c:pt>
                <c:pt idx="66">
                  <c:v>5.51</c:v>
                </c:pt>
                <c:pt idx="67">
                  <c:v>5.19</c:v>
                </c:pt>
                <c:pt idx="68">
                  <c:v>5.2</c:v>
                </c:pt>
                <c:pt idx="69">
                  <c:v>5.36</c:v>
                </c:pt>
                <c:pt idx="70">
                  <c:v>5.36</c:v>
                </c:pt>
              </c:numCache>
            </c:numRef>
          </c:val>
          <c:smooth val="0"/>
          <c:extLst>
            <c:ext xmlns:c16="http://schemas.microsoft.com/office/drawing/2014/chart" uri="{C3380CC4-5D6E-409C-BE32-E72D297353CC}">
              <c16:uniqueId val="{00000004-7B39-46E6-BD62-DDCB743CFA4B}"/>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5"/>
        </c:scaling>
        <c:delete val="0"/>
        <c:axPos val="l"/>
        <c:majorGridlines>
          <c:spPr>
            <a:ln w="9525" cap="flat" cmpd="sng" algn="ctr">
              <a:solidFill>
                <a:schemeClr val="tx1">
                  <a:lumMod val="15000"/>
                  <a:lumOff val="85000"/>
                </a:schemeClr>
              </a:solidFill>
              <a:prstDash val="sysDot"/>
              <a:round/>
            </a:ln>
            <a:effectLst/>
          </c:spPr>
        </c:majorGridlines>
        <c:numFmt formatCode="_-[$$-409]* #,##0.0_ ;_-[$$-409]* \-#,##0.0\ ;_-[$$-409]* &quot;-&quot;?_ ;_-@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'BZ Beef'!$G$2</c:f>
              <c:strCache>
                <c:ptCount val="1"/>
                <c:pt idx="0">
                  <c:v>Min</c:v>
                </c:pt>
              </c:strCache>
            </c:strRef>
          </c:tx>
          <c:spPr>
            <a:noFill/>
            <a:ln>
              <a:noFill/>
            </a:ln>
            <a:effectLst/>
          </c:spPr>
          <c:cat>
            <c:strRef>
              <c:f>'BZ Beef'!$B$3:$B$367</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'BZ Beef'!$G$3:$G$367</c:f>
              <c:numCache>
                <c:formatCode>General</c:formatCode>
                <c:ptCount val="365"/>
                <c:pt idx="0">
                  <c:v>207</c:v>
                </c:pt>
                <c:pt idx="1">
                  <c:v>193</c:v>
                </c:pt>
                <c:pt idx="2">
                  <c:v>196.7</c:v>
                </c:pt>
                <c:pt idx="3">
                  <c:v>196.7</c:v>
                </c:pt>
                <c:pt idx="4">
                  <c:v>196.7</c:v>
                </c:pt>
                <c:pt idx="5">
                  <c:v>196.4</c:v>
                </c:pt>
                <c:pt idx="6">
                  <c:v>196.6</c:v>
                </c:pt>
                <c:pt idx="7">
                  <c:v>196.7</c:v>
                </c:pt>
                <c:pt idx="8">
                  <c:v>198.5</c:v>
                </c:pt>
                <c:pt idx="9">
                  <c:v>196.3</c:v>
                </c:pt>
                <c:pt idx="10">
                  <c:v>196.3</c:v>
                </c:pt>
                <c:pt idx="11">
                  <c:v>196.3</c:v>
                </c:pt>
                <c:pt idx="12">
                  <c:v>196.3</c:v>
                </c:pt>
                <c:pt idx="13">
                  <c:v>194</c:v>
                </c:pt>
                <c:pt idx="14">
                  <c:v>194.3</c:v>
                </c:pt>
                <c:pt idx="15">
                  <c:v>192.2</c:v>
                </c:pt>
                <c:pt idx="16">
                  <c:v>192.5</c:v>
                </c:pt>
                <c:pt idx="17">
                  <c:v>192.5</c:v>
                </c:pt>
                <c:pt idx="18">
                  <c:v>192.5</c:v>
                </c:pt>
                <c:pt idx="19">
                  <c:v>192.6</c:v>
                </c:pt>
                <c:pt idx="20">
                  <c:v>190.6</c:v>
                </c:pt>
                <c:pt idx="21">
                  <c:v>194.1</c:v>
                </c:pt>
                <c:pt idx="22">
                  <c:v>191.2</c:v>
                </c:pt>
                <c:pt idx="23">
                  <c:v>187</c:v>
                </c:pt>
                <c:pt idx="24">
                  <c:v>187</c:v>
                </c:pt>
                <c:pt idx="25">
                  <c:v>187</c:v>
                </c:pt>
                <c:pt idx="26">
                  <c:v>190.7</c:v>
                </c:pt>
                <c:pt idx="27">
                  <c:v>189.7</c:v>
                </c:pt>
                <c:pt idx="28">
                  <c:v>186.1</c:v>
                </c:pt>
                <c:pt idx="29">
                  <c:v>191.1</c:v>
                </c:pt>
                <c:pt idx="30">
                  <c:v>190.8</c:v>
                </c:pt>
                <c:pt idx="31">
                  <c:v>190.8</c:v>
                </c:pt>
                <c:pt idx="32">
                  <c:v>190.8</c:v>
                </c:pt>
                <c:pt idx="33">
                  <c:v>196.2</c:v>
                </c:pt>
                <c:pt idx="34">
                  <c:v>193.5</c:v>
                </c:pt>
                <c:pt idx="35">
                  <c:v>192.9</c:v>
                </c:pt>
                <c:pt idx="36">
                  <c:v>194.5</c:v>
                </c:pt>
                <c:pt idx="37">
                  <c:v>195.4</c:v>
                </c:pt>
                <c:pt idx="38">
                  <c:v>195.4</c:v>
                </c:pt>
                <c:pt idx="39">
                  <c:v>195.4</c:v>
                </c:pt>
                <c:pt idx="40">
                  <c:v>195.7</c:v>
                </c:pt>
                <c:pt idx="41">
                  <c:v>194.2</c:v>
                </c:pt>
                <c:pt idx="42">
                  <c:v>197.6</c:v>
                </c:pt>
                <c:pt idx="43">
                  <c:v>195.6</c:v>
                </c:pt>
                <c:pt idx="44">
                  <c:v>196.6</c:v>
                </c:pt>
                <c:pt idx="45">
                  <c:v>196.6</c:v>
                </c:pt>
                <c:pt idx="46">
                  <c:v>196.6</c:v>
                </c:pt>
                <c:pt idx="47">
                  <c:v>197.1</c:v>
                </c:pt>
                <c:pt idx="48">
                  <c:v>197.1</c:v>
                </c:pt>
                <c:pt idx="49">
                  <c:v>193.1</c:v>
                </c:pt>
                <c:pt idx="50">
                  <c:v>202.9</c:v>
                </c:pt>
                <c:pt idx="51">
                  <c:v>198.4</c:v>
                </c:pt>
                <c:pt idx="52">
                  <c:v>198.4</c:v>
                </c:pt>
                <c:pt idx="53">
                  <c:v>198.4</c:v>
                </c:pt>
                <c:pt idx="54">
                  <c:v>198.4</c:v>
                </c:pt>
                <c:pt idx="55">
                  <c:v>198.4</c:v>
                </c:pt>
                <c:pt idx="56">
                  <c:v>202.8</c:v>
                </c:pt>
                <c:pt idx="57">
                  <c:v>202.1</c:v>
                </c:pt>
                <c:pt idx="58">
                  <c:v>201.8</c:v>
                </c:pt>
                <c:pt idx="59">
                  <c:v>201.8</c:v>
                </c:pt>
                <c:pt idx="60">
                  <c:v>204.2</c:v>
                </c:pt>
                <c:pt idx="61">
                  <c:v>202.1</c:v>
                </c:pt>
                <c:pt idx="62">
                  <c:v>202</c:v>
                </c:pt>
                <c:pt idx="63">
                  <c:v>201.2</c:v>
                </c:pt>
                <c:pt idx="64">
                  <c:v>203.3</c:v>
                </c:pt>
                <c:pt idx="65">
                  <c:v>203.3</c:v>
                </c:pt>
                <c:pt idx="66">
                  <c:v>203.3</c:v>
                </c:pt>
                <c:pt idx="67">
                  <c:v>199.4</c:v>
                </c:pt>
                <c:pt idx="68">
                  <c:v>202.7</c:v>
                </c:pt>
                <c:pt idx="69">
                  <c:v>203.3</c:v>
                </c:pt>
                <c:pt idx="70">
                  <c:v>204.4</c:v>
                </c:pt>
                <c:pt idx="71">
                  <c:v>204.7</c:v>
                </c:pt>
                <c:pt idx="72">
                  <c:v>204.7</c:v>
                </c:pt>
                <c:pt idx="73">
                  <c:v>204.7</c:v>
                </c:pt>
                <c:pt idx="74">
                  <c:v>204.7</c:v>
                </c:pt>
                <c:pt idx="75">
                  <c:v>199.4</c:v>
                </c:pt>
                <c:pt idx="76">
                  <c:v>187.4</c:v>
                </c:pt>
                <c:pt idx="77">
                  <c:v>189.3</c:v>
                </c:pt>
                <c:pt idx="78">
                  <c:v>197.9</c:v>
                </c:pt>
                <c:pt idx="79">
                  <c:v>197.9</c:v>
                </c:pt>
                <c:pt idx="80">
                  <c:v>197.9</c:v>
                </c:pt>
                <c:pt idx="81">
                  <c:v>199.7</c:v>
                </c:pt>
                <c:pt idx="82">
                  <c:v>195.1</c:v>
                </c:pt>
                <c:pt idx="83">
                  <c:v>199.5</c:v>
                </c:pt>
                <c:pt idx="84">
                  <c:v>201.9</c:v>
                </c:pt>
                <c:pt idx="85">
                  <c:v>200.5</c:v>
                </c:pt>
                <c:pt idx="86">
                  <c:v>200.5</c:v>
                </c:pt>
                <c:pt idx="87">
                  <c:v>200.5</c:v>
                </c:pt>
                <c:pt idx="88">
                  <c:v>202.5</c:v>
                </c:pt>
                <c:pt idx="89">
                  <c:v>203.2</c:v>
                </c:pt>
                <c:pt idx="90">
                  <c:v>203</c:v>
                </c:pt>
                <c:pt idx="91">
                  <c:v>195.4</c:v>
                </c:pt>
                <c:pt idx="92">
                  <c:v>200.7</c:v>
                </c:pt>
                <c:pt idx="93">
                  <c:v>200.7</c:v>
                </c:pt>
                <c:pt idx="94">
                  <c:v>200.7</c:v>
                </c:pt>
                <c:pt idx="95">
                  <c:v>201</c:v>
                </c:pt>
                <c:pt idx="96">
                  <c:v>199.9</c:v>
                </c:pt>
                <c:pt idx="97">
                  <c:v>201.8</c:v>
                </c:pt>
                <c:pt idx="98">
                  <c:v>198.1</c:v>
                </c:pt>
                <c:pt idx="99">
                  <c:v>198.1</c:v>
                </c:pt>
                <c:pt idx="100">
                  <c:v>198.1</c:v>
                </c:pt>
                <c:pt idx="101">
                  <c:v>198.1</c:v>
                </c:pt>
                <c:pt idx="102">
                  <c:v>202.3</c:v>
                </c:pt>
                <c:pt idx="103">
                  <c:v>199.1</c:v>
                </c:pt>
                <c:pt idx="104">
                  <c:v>198.5</c:v>
                </c:pt>
                <c:pt idx="105">
                  <c:v>200.6</c:v>
                </c:pt>
                <c:pt idx="106">
                  <c:v>201.5</c:v>
                </c:pt>
                <c:pt idx="107">
                  <c:v>201.5</c:v>
                </c:pt>
                <c:pt idx="108">
                  <c:v>201.5</c:v>
                </c:pt>
                <c:pt idx="109">
                  <c:v>196.5</c:v>
                </c:pt>
                <c:pt idx="110">
                  <c:v>196.5</c:v>
                </c:pt>
                <c:pt idx="111">
                  <c:v>201</c:v>
                </c:pt>
                <c:pt idx="112">
                  <c:v>196.7</c:v>
                </c:pt>
                <c:pt idx="113">
                  <c:v>200</c:v>
                </c:pt>
                <c:pt idx="114">
                  <c:v>200</c:v>
                </c:pt>
                <c:pt idx="115">
                  <c:v>200</c:v>
                </c:pt>
                <c:pt idx="116">
                  <c:v>200.1</c:v>
                </c:pt>
                <c:pt idx="117">
                  <c:v>198.9</c:v>
                </c:pt>
                <c:pt idx="118">
                  <c:v>197.7</c:v>
                </c:pt>
                <c:pt idx="119">
                  <c:v>198.9</c:v>
                </c:pt>
                <c:pt idx="120">
                  <c:v>198.9</c:v>
                </c:pt>
                <c:pt idx="121">
                  <c:v>198.9</c:v>
                </c:pt>
                <c:pt idx="122">
                  <c:v>198.9</c:v>
                </c:pt>
                <c:pt idx="123">
                  <c:v>200.4</c:v>
                </c:pt>
                <c:pt idx="124">
                  <c:v>201.9</c:v>
                </c:pt>
                <c:pt idx="125">
                  <c:v>200</c:v>
                </c:pt>
                <c:pt idx="126">
                  <c:v>199.8</c:v>
                </c:pt>
                <c:pt idx="127">
                  <c:v>201.3</c:v>
                </c:pt>
                <c:pt idx="128">
                  <c:v>201.3</c:v>
                </c:pt>
                <c:pt idx="129">
                  <c:v>201.3</c:v>
                </c:pt>
                <c:pt idx="130">
                  <c:v>200.3</c:v>
                </c:pt>
                <c:pt idx="131">
                  <c:v>198.7</c:v>
                </c:pt>
                <c:pt idx="132">
                  <c:v>199.9</c:v>
                </c:pt>
                <c:pt idx="133">
                  <c:v>199.4</c:v>
                </c:pt>
                <c:pt idx="134">
                  <c:v>194.9</c:v>
                </c:pt>
                <c:pt idx="135">
                  <c:v>194.9</c:v>
                </c:pt>
                <c:pt idx="136">
                  <c:v>194.9</c:v>
                </c:pt>
                <c:pt idx="137">
                  <c:v>194.9</c:v>
                </c:pt>
                <c:pt idx="138">
                  <c:v>200.5</c:v>
                </c:pt>
                <c:pt idx="139">
                  <c:v>202.2</c:v>
                </c:pt>
                <c:pt idx="140">
                  <c:v>202</c:v>
                </c:pt>
                <c:pt idx="141">
                  <c:v>203.6</c:v>
                </c:pt>
                <c:pt idx="142">
                  <c:v>203.6</c:v>
                </c:pt>
                <c:pt idx="143">
                  <c:v>203.6</c:v>
                </c:pt>
                <c:pt idx="144">
                  <c:v>206.7</c:v>
                </c:pt>
                <c:pt idx="145">
                  <c:v>204.3</c:v>
                </c:pt>
                <c:pt idx="146">
                  <c:v>205.7</c:v>
                </c:pt>
                <c:pt idx="147">
                  <c:v>203.4</c:v>
                </c:pt>
                <c:pt idx="148">
                  <c:v>204.8</c:v>
                </c:pt>
                <c:pt idx="149">
                  <c:v>204.8</c:v>
                </c:pt>
                <c:pt idx="150">
                  <c:v>204.8</c:v>
                </c:pt>
                <c:pt idx="151">
                  <c:v>204</c:v>
                </c:pt>
                <c:pt idx="152">
                  <c:v>202.5</c:v>
                </c:pt>
                <c:pt idx="153">
                  <c:v>203.7</c:v>
                </c:pt>
                <c:pt idx="154">
                  <c:v>205.5</c:v>
                </c:pt>
                <c:pt idx="155">
                  <c:v>202.7</c:v>
                </c:pt>
                <c:pt idx="156">
                  <c:v>202.7</c:v>
                </c:pt>
                <c:pt idx="157">
                  <c:v>202.7</c:v>
                </c:pt>
                <c:pt idx="158">
                  <c:v>205.2</c:v>
                </c:pt>
                <c:pt idx="159">
                  <c:v>206.4</c:v>
                </c:pt>
                <c:pt idx="160">
                  <c:v>206.4</c:v>
                </c:pt>
                <c:pt idx="161">
                  <c:v>206.4</c:v>
                </c:pt>
                <c:pt idx="162">
                  <c:v>205.3</c:v>
                </c:pt>
                <c:pt idx="163">
                  <c:v>205.3</c:v>
                </c:pt>
                <c:pt idx="164">
                  <c:v>205.3</c:v>
                </c:pt>
                <c:pt idx="165">
                  <c:v>210</c:v>
                </c:pt>
                <c:pt idx="166">
                  <c:v>208.6</c:v>
                </c:pt>
                <c:pt idx="167">
                  <c:v>206.4</c:v>
                </c:pt>
                <c:pt idx="168">
                  <c:v>212.4</c:v>
                </c:pt>
                <c:pt idx="169">
                  <c:v>210.4</c:v>
                </c:pt>
                <c:pt idx="170">
                  <c:v>210.4</c:v>
                </c:pt>
                <c:pt idx="171">
                  <c:v>210.4</c:v>
                </c:pt>
                <c:pt idx="172">
                  <c:v>214</c:v>
                </c:pt>
                <c:pt idx="173">
                  <c:v>211.3</c:v>
                </c:pt>
                <c:pt idx="174">
                  <c:v>219</c:v>
                </c:pt>
                <c:pt idx="175">
                  <c:v>217.4</c:v>
                </c:pt>
                <c:pt idx="176">
                  <c:v>218.4</c:v>
                </c:pt>
                <c:pt idx="177">
                  <c:v>218.4</c:v>
                </c:pt>
                <c:pt idx="178">
                  <c:v>218.4</c:v>
                </c:pt>
                <c:pt idx="179">
                  <c:v>219.7</c:v>
                </c:pt>
                <c:pt idx="180">
                  <c:v>218.4</c:v>
                </c:pt>
                <c:pt idx="181">
                  <c:v>219.9</c:v>
                </c:pt>
                <c:pt idx="182">
                  <c:v>219.7</c:v>
                </c:pt>
                <c:pt idx="183">
                  <c:v>221</c:v>
                </c:pt>
                <c:pt idx="184">
                  <c:v>221</c:v>
                </c:pt>
                <c:pt idx="185">
                  <c:v>221</c:v>
                </c:pt>
                <c:pt idx="186">
                  <c:v>221</c:v>
                </c:pt>
                <c:pt idx="187">
                  <c:v>219.6</c:v>
                </c:pt>
                <c:pt idx="188">
                  <c:v>218.8</c:v>
                </c:pt>
                <c:pt idx="189">
                  <c:v>218.6</c:v>
                </c:pt>
                <c:pt idx="190">
                  <c:v>218.6</c:v>
                </c:pt>
                <c:pt idx="191">
                  <c:v>218.6</c:v>
                </c:pt>
                <c:pt idx="192">
                  <c:v>218.6</c:v>
                </c:pt>
                <c:pt idx="193">
                  <c:v>218</c:v>
                </c:pt>
                <c:pt idx="194">
                  <c:v>221.9</c:v>
                </c:pt>
                <c:pt idx="195">
                  <c:v>217.9</c:v>
                </c:pt>
                <c:pt idx="196">
                  <c:v>222.3</c:v>
                </c:pt>
                <c:pt idx="197">
                  <c:v>222.6</c:v>
                </c:pt>
                <c:pt idx="198">
                  <c:v>222.6</c:v>
                </c:pt>
                <c:pt idx="199">
                  <c:v>222.6</c:v>
                </c:pt>
                <c:pt idx="200">
                  <c:v>215.3</c:v>
                </c:pt>
                <c:pt idx="201">
                  <c:v>221.2</c:v>
                </c:pt>
                <c:pt idx="202">
                  <c:v>221.7</c:v>
                </c:pt>
                <c:pt idx="203">
                  <c:v>222.4</c:v>
                </c:pt>
                <c:pt idx="204">
                  <c:v>223.5</c:v>
                </c:pt>
                <c:pt idx="205">
                  <c:v>223.5</c:v>
                </c:pt>
                <c:pt idx="206">
                  <c:v>223.5</c:v>
                </c:pt>
                <c:pt idx="207">
                  <c:v>219.7</c:v>
                </c:pt>
                <c:pt idx="208">
                  <c:v>226.4</c:v>
                </c:pt>
                <c:pt idx="209">
                  <c:v>226.6</c:v>
                </c:pt>
                <c:pt idx="210">
                  <c:v>227</c:v>
                </c:pt>
                <c:pt idx="211">
                  <c:v>228.3</c:v>
                </c:pt>
                <c:pt idx="212">
                  <c:v>228.3</c:v>
                </c:pt>
                <c:pt idx="213">
                  <c:v>228.3</c:v>
                </c:pt>
                <c:pt idx="214">
                  <c:v>227.8</c:v>
                </c:pt>
                <c:pt idx="215">
                  <c:v>226.9</c:v>
                </c:pt>
                <c:pt idx="216">
                  <c:v>226.3</c:v>
                </c:pt>
                <c:pt idx="217">
                  <c:v>227.4</c:v>
                </c:pt>
                <c:pt idx="218">
                  <c:v>225.5</c:v>
                </c:pt>
                <c:pt idx="219">
                  <c:v>225.5</c:v>
                </c:pt>
                <c:pt idx="220">
                  <c:v>225.5</c:v>
                </c:pt>
                <c:pt idx="221">
                  <c:v>228.5</c:v>
                </c:pt>
                <c:pt idx="222">
                  <c:v>227.2</c:v>
                </c:pt>
                <c:pt idx="223">
                  <c:v>226.3</c:v>
                </c:pt>
                <c:pt idx="224">
                  <c:v>227.9</c:v>
                </c:pt>
                <c:pt idx="225">
                  <c:v>224.8</c:v>
                </c:pt>
                <c:pt idx="226">
                  <c:v>221.2</c:v>
                </c:pt>
                <c:pt idx="227">
                  <c:v>217.2</c:v>
                </c:pt>
                <c:pt idx="228">
                  <c:v>219.1</c:v>
                </c:pt>
                <c:pt idx="229">
                  <c:v>211.9</c:v>
                </c:pt>
                <c:pt idx="230">
                  <c:v>211.9</c:v>
                </c:pt>
                <c:pt idx="231">
                  <c:v>211.9</c:v>
                </c:pt>
                <c:pt idx="232">
                  <c:v>215.1</c:v>
                </c:pt>
                <c:pt idx="233">
                  <c:v>215</c:v>
                </c:pt>
                <c:pt idx="234">
                  <c:v>205.3</c:v>
                </c:pt>
                <c:pt idx="235">
                  <c:v>199.8</c:v>
                </c:pt>
                <c:pt idx="236">
                  <c:v>199.9</c:v>
                </c:pt>
                <c:pt idx="237">
                  <c:v>199.9</c:v>
                </c:pt>
                <c:pt idx="238">
                  <c:v>199.9</c:v>
                </c:pt>
                <c:pt idx="239">
                  <c:v>199.3</c:v>
                </c:pt>
                <c:pt idx="240">
                  <c:v>203</c:v>
                </c:pt>
                <c:pt idx="241">
                  <c:v>199.8</c:v>
                </c:pt>
                <c:pt idx="242">
                  <c:v>199.8</c:v>
                </c:pt>
                <c:pt idx="243">
                  <c:v>199.7</c:v>
                </c:pt>
                <c:pt idx="244">
                  <c:v>199.7</c:v>
                </c:pt>
                <c:pt idx="245">
                  <c:v>199.7</c:v>
                </c:pt>
                <c:pt idx="246">
                  <c:v>199.2</c:v>
                </c:pt>
                <c:pt idx="247">
                  <c:v>201</c:v>
                </c:pt>
                <c:pt idx="248">
                  <c:v>200.4</c:v>
                </c:pt>
                <c:pt idx="249">
                  <c:v>200.4</c:v>
                </c:pt>
                <c:pt idx="250">
                  <c:v>202.7</c:v>
                </c:pt>
                <c:pt idx="251">
                  <c:v>202.7</c:v>
                </c:pt>
                <c:pt idx="252">
                  <c:v>202.7</c:v>
                </c:pt>
                <c:pt idx="253">
                  <c:v>204.2</c:v>
                </c:pt>
                <c:pt idx="254">
                  <c:v>196.4</c:v>
                </c:pt>
                <c:pt idx="255">
                  <c:v>202</c:v>
                </c:pt>
                <c:pt idx="256">
                  <c:v>204</c:v>
                </c:pt>
                <c:pt idx="257">
                  <c:v>213.7</c:v>
                </c:pt>
                <c:pt idx="258">
                  <c:v>213.7</c:v>
                </c:pt>
                <c:pt idx="259">
                  <c:v>213.7</c:v>
                </c:pt>
                <c:pt idx="260">
                  <c:v>214.9</c:v>
                </c:pt>
                <c:pt idx="261">
                  <c:v>209.9</c:v>
                </c:pt>
                <c:pt idx="262">
                  <c:v>215.4</c:v>
                </c:pt>
                <c:pt idx="263">
                  <c:v>218.7</c:v>
                </c:pt>
                <c:pt idx="264">
                  <c:v>222.1</c:v>
                </c:pt>
                <c:pt idx="265">
                  <c:v>222.1</c:v>
                </c:pt>
                <c:pt idx="266">
                  <c:v>222.1</c:v>
                </c:pt>
                <c:pt idx="267">
                  <c:v>220.8</c:v>
                </c:pt>
                <c:pt idx="268">
                  <c:v>226.6</c:v>
                </c:pt>
                <c:pt idx="269">
                  <c:v>228.3</c:v>
                </c:pt>
                <c:pt idx="270">
                  <c:v>234.5</c:v>
                </c:pt>
                <c:pt idx="271">
                  <c:v>236.2</c:v>
                </c:pt>
                <c:pt idx="272">
                  <c:v>236.2</c:v>
                </c:pt>
                <c:pt idx="273">
                  <c:v>236.2</c:v>
                </c:pt>
                <c:pt idx="274">
                  <c:v>236.1</c:v>
                </c:pt>
                <c:pt idx="275">
                  <c:v>238.8</c:v>
                </c:pt>
                <c:pt idx="276">
                  <c:v>234</c:v>
                </c:pt>
                <c:pt idx="277">
                  <c:v>239.2</c:v>
                </c:pt>
                <c:pt idx="278">
                  <c:v>239.8</c:v>
                </c:pt>
                <c:pt idx="279">
                  <c:v>239.8</c:v>
                </c:pt>
                <c:pt idx="280">
                  <c:v>239.8</c:v>
                </c:pt>
                <c:pt idx="281">
                  <c:v>238</c:v>
                </c:pt>
                <c:pt idx="282">
                  <c:v>237.8</c:v>
                </c:pt>
                <c:pt idx="283">
                  <c:v>233.1</c:v>
                </c:pt>
                <c:pt idx="284">
                  <c:v>233.1</c:v>
                </c:pt>
                <c:pt idx="285">
                  <c:v>231.9</c:v>
                </c:pt>
                <c:pt idx="286">
                  <c:v>231.9</c:v>
                </c:pt>
                <c:pt idx="287">
                  <c:v>231.9</c:v>
                </c:pt>
                <c:pt idx="288">
                  <c:v>243.5</c:v>
                </c:pt>
                <c:pt idx="289">
                  <c:v>241.7</c:v>
                </c:pt>
                <c:pt idx="290">
                  <c:v>230.8</c:v>
                </c:pt>
                <c:pt idx="291">
                  <c:v>242.1</c:v>
                </c:pt>
                <c:pt idx="292">
                  <c:v>241.1</c:v>
                </c:pt>
                <c:pt idx="293">
                  <c:v>241.1</c:v>
                </c:pt>
                <c:pt idx="294">
                  <c:v>241.1</c:v>
                </c:pt>
                <c:pt idx="295">
                  <c:v>237.4</c:v>
                </c:pt>
                <c:pt idx="296">
                  <c:v>239.5</c:v>
                </c:pt>
                <c:pt idx="297">
                  <c:v>240.1</c:v>
                </c:pt>
                <c:pt idx="298">
                  <c:v>240.8</c:v>
                </c:pt>
                <c:pt idx="299">
                  <c:v>230</c:v>
                </c:pt>
                <c:pt idx="300">
                  <c:v>230</c:v>
                </c:pt>
                <c:pt idx="301">
                  <c:v>230</c:v>
                </c:pt>
                <c:pt idx="302">
                  <c:v>241.7</c:v>
                </c:pt>
                <c:pt idx="303">
                  <c:v>237.5</c:v>
                </c:pt>
                <c:pt idx="304">
                  <c:v>232.9</c:v>
                </c:pt>
                <c:pt idx="305">
                  <c:v>232.9</c:v>
                </c:pt>
                <c:pt idx="306">
                  <c:v>235</c:v>
                </c:pt>
                <c:pt idx="307">
                  <c:v>235</c:v>
                </c:pt>
                <c:pt idx="308">
                  <c:v>235</c:v>
                </c:pt>
                <c:pt idx="309">
                  <c:v>240.6</c:v>
                </c:pt>
                <c:pt idx="310">
                  <c:v>228.5</c:v>
                </c:pt>
                <c:pt idx="311">
                  <c:v>229.5</c:v>
                </c:pt>
                <c:pt idx="312">
                  <c:v>228.3</c:v>
                </c:pt>
                <c:pt idx="313">
                  <c:v>234.7</c:v>
                </c:pt>
                <c:pt idx="314">
                  <c:v>234.7</c:v>
                </c:pt>
                <c:pt idx="315">
                  <c:v>234.7</c:v>
                </c:pt>
                <c:pt idx="316">
                  <c:v>231.8</c:v>
                </c:pt>
                <c:pt idx="317">
                  <c:v>231.3</c:v>
                </c:pt>
                <c:pt idx="318">
                  <c:v>231.3</c:v>
                </c:pt>
                <c:pt idx="319">
                  <c:v>228</c:v>
                </c:pt>
                <c:pt idx="320">
                  <c:v>235.6</c:v>
                </c:pt>
                <c:pt idx="321">
                  <c:v>235.6</c:v>
                </c:pt>
                <c:pt idx="322">
                  <c:v>235.6</c:v>
                </c:pt>
                <c:pt idx="323">
                  <c:v>235.6</c:v>
                </c:pt>
                <c:pt idx="324">
                  <c:v>235.7</c:v>
                </c:pt>
                <c:pt idx="325">
                  <c:v>232.8</c:v>
                </c:pt>
                <c:pt idx="326">
                  <c:v>237.8</c:v>
                </c:pt>
                <c:pt idx="327">
                  <c:v>232.4</c:v>
                </c:pt>
                <c:pt idx="328">
                  <c:v>232.4</c:v>
                </c:pt>
                <c:pt idx="329">
                  <c:v>232.4</c:v>
                </c:pt>
                <c:pt idx="330">
                  <c:v>241.7</c:v>
                </c:pt>
                <c:pt idx="331">
                  <c:v>244.7</c:v>
                </c:pt>
                <c:pt idx="332">
                  <c:v>241.2</c:v>
                </c:pt>
                <c:pt idx="333">
                  <c:v>239.7</c:v>
                </c:pt>
                <c:pt idx="334">
                  <c:v>248.1</c:v>
                </c:pt>
                <c:pt idx="335">
                  <c:v>248.1</c:v>
                </c:pt>
                <c:pt idx="336">
                  <c:v>248.1</c:v>
                </c:pt>
                <c:pt idx="337">
                  <c:v>249.5</c:v>
                </c:pt>
                <c:pt idx="338">
                  <c:v>246.4</c:v>
                </c:pt>
                <c:pt idx="339">
                  <c:v>240.7</c:v>
                </c:pt>
                <c:pt idx="340">
                  <c:v>243.1</c:v>
                </c:pt>
                <c:pt idx="341">
                  <c:v>248</c:v>
                </c:pt>
                <c:pt idx="342">
                  <c:v>248</c:v>
                </c:pt>
                <c:pt idx="343">
                  <c:v>248</c:v>
                </c:pt>
                <c:pt idx="344">
                  <c:v>249.4</c:v>
                </c:pt>
                <c:pt idx="345">
                  <c:v>250.8</c:v>
                </c:pt>
                <c:pt idx="346">
                  <c:v>248.7</c:v>
                </c:pt>
                <c:pt idx="347">
                  <c:v>249.4</c:v>
                </c:pt>
                <c:pt idx="348">
                  <c:v>249.2</c:v>
                </c:pt>
                <c:pt idx="349">
                  <c:v>249.2</c:v>
                </c:pt>
                <c:pt idx="350">
                  <c:v>249.2</c:v>
                </c:pt>
                <c:pt idx="351">
                  <c:v>250.4</c:v>
                </c:pt>
                <c:pt idx="352">
                  <c:v>242.8</c:v>
                </c:pt>
                <c:pt idx="353">
                  <c:v>248.9</c:v>
                </c:pt>
                <c:pt idx="354">
                  <c:v>250.2</c:v>
                </c:pt>
                <c:pt idx="355">
                  <c:v>251.9</c:v>
                </c:pt>
                <c:pt idx="356">
                  <c:v>251.9</c:v>
                </c:pt>
                <c:pt idx="357">
                  <c:v>251.9</c:v>
                </c:pt>
                <c:pt idx="358">
                  <c:v>251.9</c:v>
                </c:pt>
                <c:pt idx="359">
                  <c:v>252.5</c:v>
                </c:pt>
                <c:pt idx="360">
                  <c:v>252.1</c:v>
                </c:pt>
                <c:pt idx="361">
                  <c:v>252.3</c:v>
                </c:pt>
                <c:pt idx="362">
                  <c:v>252.3</c:v>
                </c:pt>
                <c:pt idx="363">
                  <c:v>252.3</c:v>
                </c:pt>
                <c:pt idx="364">
                  <c:v>252.3</c:v>
                </c:pt>
              </c:numCache>
            </c:numRef>
          </c:val>
          <c:extLst>
            <c:ext xmlns:c16="http://schemas.microsoft.com/office/drawing/2014/chart" uri="{C3380CC4-5D6E-409C-BE32-E72D297353CC}">
              <c16:uniqueId val="{00000000-51F3-4D35-AB2E-33F2DCCECC82}"/>
            </c:ext>
          </c:extLst>
        </c:ser>
        <c:ser>
          <c:idx val="0"/>
          <c:order val="1"/>
          <c:tx>
            <c:strRef>
              <c:f>'BZ Beef'!$F$2</c:f>
              <c:strCache>
                <c:ptCount val="1"/>
                <c:pt idx="0">
                  <c:v>5Y Range</c:v>
                </c:pt>
              </c:strCache>
            </c:strRef>
          </c:tx>
          <c:spPr>
            <a:solidFill>
              <a:schemeClr val="bg2">
                <a:lumMod val="20000"/>
                <a:lumOff val="80000"/>
              </a:schemeClr>
            </a:solidFill>
            <a:ln>
              <a:noFill/>
            </a:ln>
            <a:effectLst/>
          </c:spPr>
          <c:cat>
            <c:strRef>
              <c:f>'BZ Beef'!$B$3:$B$367</c:f>
              <c:strCache>
                <c:ptCount val="365"/>
                <c:pt idx="0">
                  <c:v>jan</c:v>
                </c:pt>
                <c:pt idx="1">
                  <c:v>jan</c:v>
                </c:pt>
                <c:pt idx="2">
                  <c:v>jan</c:v>
                </c:pt>
                <c:pt idx="3">
                  <c:v>jan</c:v>
                </c:pt>
                <c:pt idx="4">
                  <c:v>jan</c:v>
                </c:pt>
                <c:pt idx="5">
                  <c:v>jan</c:v>
                </c:pt>
                <c:pt idx="6">
                  <c:v>jan</c:v>
                </c:pt>
                <c:pt idx="7">
                  <c:v>jan</c:v>
                </c:pt>
                <c:pt idx="8">
                  <c:v>jan</c:v>
                </c:pt>
                <c:pt idx="9">
                  <c:v>jan</c:v>
                </c:pt>
                <c:pt idx="10">
                  <c:v>jan</c:v>
                </c:pt>
                <c:pt idx="11">
                  <c:v>jan</c:v>
                </c:pt>
                <c:pt idx="12">
                  <c:v>jan</c:v>
                </c:pt>
                <c:pt idx="13">
                  <c:v>jan</c:v>
                </c:pt>
                <c:pt idx="14">
                  <c:v>jan</c:v>
                </c:pt>
                <c:pt idx="15">
                  <c:v>jan</c:v>
                </c:pt>
                <c:pt idx="16">
                  <c:v>jan</c:v>
                </c:pt>
                <c:pt idx="17">
                  <c:v>jan</c:v>
                </c:pt>
                <c:pt idx="18">
                  <c:v>jan</c:v>
                </c:pt>
                <c:pt idx="19">
                  <c:v>jan</c:v>
                </c:pt>
                <c:pt idx="20">
                  <c:v>jan</c:v>
                </c:pt>
                <c:pt idx="21">
                  <c:v>jan</c:v>
                </c:pt>
                <c:pt idx="22">
                  <c:v>jan</c:v>
                </c:pt>
                <c:pt idx="23">
                  <c:v>jan</c:v>
                </c:pt>
                <c:pt idx="24">
                  <c:v>jan</c:v>
                </c:pt>
                <c:pt idx="25">
                  <c:v>jan</c:v>
                </c:pt>
                <c:pt idx="26">
                  <c:v>jan</c:v>
                </c:pt>
                <c:pt idx="27">
                  <c:v>jan</c:v>
                </c:pt>
                <c:pt idx="28">
                  <c:v>jan</c:v>
                </c:pt>
                <c:pt idx="29">
                  <c:v>jan</c:v>
                </c:pt>
                <c:pt idx="30">
                  <c:v>jan</c:v>
                </c:pt>
                <c:pt idx="31">
                  <c:v>feb</c:v>
                </c:pt>
                <c:pt idx="32">
                  <c:v>feb</c:v>
                </c:pt>
                <c:pt idx="33">
                  <c:v>feb</c:v>
                </c:pt>
                <c:pt idx="34">
                  <c:v>feb</c:v>
                </c:pt>
                <c:pt idx="35">
                  <c:v>feb</c:v>
                </c:pt>
                <c:pt idx="36">
                  <c:v>feb</c:v>
                </c:pt>
                <c:pt idx="37">
                  <c:v>feb</c:v>
                </c:pt>
                <c:pt idx="38">
                  <c:v>feb</c:v>
                </c:pt>
                <c:pt idx="39">
                  <c:v>feb</c:v>
                </c:pt>
                <c:pt idx="40">
                  <c:v>feb</c:v>
                </c:pt>
                <c:pt idx="41">
                  <c:v>feb</c:v>
                </c:pt>
                <c:pt idx="42">
                  <c:v>feb</c:v>
                </c:pt>
                <c:pt idx="43">
                  <c:v>feb</c:v>
                </c:pt>
                <c:pt idx="44">
                  <c:v>feb</c:v>
                </c:pt>
                <c:pt idx="45">
                  <c:v>feb</c:v>
                </c:pt>
                <c:pt idx="46">
                  <c:v>feb</c:v>
                </c:pt>
                <c:pt idx="47">
                  <c:v>feb</c:v>
                </c:pt>
                <c:pt idx="48">
                  <c:v>feb</c:v>
                </c:pt>
                <c:pt idx="49">
                  <c:v>feb</c:v>
                </c:pt>
                <c:pt idx="50">
                  <c:v>feb</c:v>
                </c:pt>
                <c:pt idx="51">
                  <c:v>feb</c:v>
                </c:pt>
                <c:pt idx="52">
                  <c:v>feb</c:v>
                </c:pt>
                <c:pt idx="53">
                  <c:v>feb</c:v>
                </c:pt>
                <c:pt idx="54">
                  <c:v>feb</c:v>
                </c:pt>
                <c:pt idx="55">
                  <c:v>feb</c:v>
                </c:pt>
                <c:pt idx="56">
                  <c:v>feb</c:v>
                </c:pt>
                <c:pt idx="57">
                  <c:v>feb</c:v>
                </c:pt>
                <c:pt idx="58">
                  <c:v>feb</c:v>
                </c:pt>
                <c:pt idx="59">
                  <c:v>mar</c:v>
                </c:pt>
                <c:pt idx="60">
                  <c:v>mar</c:v>
                </c:pt>
                <c:pt idx="61">
                  <c:v>mar</c:v>
                </c:pt>
                <c:pt idx="62">
                  <c:v>mar</c:v>
                </c:pt>
                <c:pt idx="63">
                  <c:v>mar</c:v>
                </c:pt>
                <c:pt idx="64">
                  <c:v>mar</c:v>
                </c:pt>
                <c:pt idx="65">
                  <c:v>mar</c:v>
                </c:pt>
                <c:pt idx="66">
                  <c:v>mar</c:v>
                </c:pt>
                <c:pt idx="67">
                  <c:v>mar</c:v>
                </c:pt>
                <c:pt idx="68">
                  <c:v>mar</c:v>
                </c:pt>
                <c:pt idx="69">
                  <c:v>mar</c:v>
                </c:pt>
                <c:pt idx="70">
                  <c:v>mar</c:v>
                </c:pt>
                <c:pt idx="71">
                  <c:v>mar</c:v>
                </c:pt>
                <c:pt idx="72">
                  <c:v>mar</c:v>
                </c:pt>
                <c:pt idx="73">
                  <c:v>mar</c:v>
                </c:pt>
                <c:pt idx="74">
                  <c:v>mar</c:v>
                </c:pt>
                <c:pt idx="75">
                  <c:v>mar</c:v>
                </c:pt>
                <c:pt idx="76">
                  <c:v>mar</c:v>
                </c:pt>
                <c:pt idx="77">
                  <c:v>mar</c:v>
                </c:pt>
                <c:pt idx="78">
                  <c:v>mar</c:v>
                </c:pt>
                <c:pt idx="79">
                  <c:v>mar</c:v>
                </c:pt>
                <c:pt idx="80">
                  <c:v>mar</c:v>
                </c:pt>
                <c:pt idx="81">
                  <c:v>mar</c:v>
                </c:pt>
                <c:pt idx="82">
                  <c:v>mar</c:v>
                </c:pt>
                <c:pt idx="83">
                  <c:v>mar</c:v>
                </c:pt>
                <c:pt idx="84">
                  <c:v>mar</c:v>
                </c:pt>
                <c:pt idx="85">
                  <c:v>mar</c:v>
                </c:pt>
                <c:pt idx="86">
                  <c:v>mar</c:v>
                </c:pt>
                <c:pt idx="87">
                  <c:v>mar</c:v>
                </c:pt>
                <c:pt idx="88">
                  <c:v>mar</c:v>
                </c:pt>
                <c:pt idx="89">
                  <c:v>mar</c:v>
                </c:pt>
                <c:pt idx="90">
                  <c:v>apr</c:v>
                </c:pt>
                <c:pt idx="91">
                  <c:v>apr</c:v>
                </c:pt>
                <c:pt idx="92">
                  <c:v>apr</c:v>
                </c:pt>
                <c:pt idx="93">
                  <c:v>apr</c:v>
                </c:pt>
                <c:pt idx="94">
                  <c:v>apr</c:v>
                </c:pt>
                <c:pt idx="95">
                  <c:v>apr</c:v>
                </c:pt>
                <c:pt idx="96">
                  <c:v>apr</c:v>
                </c:pt>
                <c:pt idx="97">
                  <c:v>apr</c:v>
                </c:pt>
                <c:pt idx="98">
                  <c:v>apr</c:v>
                </c:pt>
                <c:pt idx="99">
                  <c:v>apr</c:v>
                </c:pt>
                <c:pt idx="100">
                  <c:v>apr</c:v>
                </c:pt>
                <c:pt idx="101">
                  <c:v>apr</c:v>
                </c:pt>
                <c:pt idx="102">
                  <c:v>apr</c:v>
                </c:pt>
                <c:pt idx="103">
                  <c:v>apr</c:v>
                </c:pt>
                <c:pt idx="104">
                  <c:v>apr</c:v>
                </c:pt>
                <c:pt idx="105">
                  <c:v>apr</c:v>
                </c:pt>
                <c:pt idx="106">
                  <c:v>apr</c:v>
                </c:pt>
                <c:pt idx="107">
                  <c:v>apr</c:v>
                </c:pt>
                <c:pt idx="108">
                  <c:v>apr</c:v>
                </c:pt>
                <c:pt idx="109">
                  <c:v>apr</c:v>
                </c:pt>
                <c:pt idx="110">
                  <c:v>apr</c:v>
                </c:pt>
                <c:pt idx="111">
                  <c:v>apr</c:v>
                </c:pt>
                <c:pt idx="112">
                  <c:v>apr</c:v>
                </c:pt>
                <c:pt idx="113">
                  <c:v>apr</c:v>
                </c:pt>
                <c:pt idx="114">
                  <c:v>apr</c:v>
                </c:pt>
                <c:pt idx="115">
                  <c:v>apr</c:v>
                </c:pt>
                <c:pt idx="116">
                  <c:v>apr</c:v>
                </c:pt>
                <c:pt idx="117">
                  <c:v>apr</c:v>
                </c:pt>
                <c:pt idx="118">
                  <c:v>apr</c:v>
                </c:pt>
                <c:pt idx="119">
                  <c:v>apr</c:v>
                </c:pt>
                <c:pt idx="120">
                  <c:v>may</c:v>
                </c:pt>
                <c:pt idx="121">
                  <c:v>may</c:v>
                </c:pt>
                <c:pt idx="122">
                  <c:v>may</c:v>
                </c:pt>
                <c:pt idx="123">
                  <c:v>may</c:v>
                </c:pt>
                <c:pt idx="124">
                  <c:v>may</c:v>
                </c:pt>
                <c:pt idx="125">
                  <c:v>may</c:v>
                </c:pt>
                <c:pt idx="126">
                  <c:v>may</c:v>
                </c:pt>
                <c:pt idx="127">
                  <c:v>may</c:v>
                </c:pt>
                <c:pt idx="128">
                  <c:v>may</c:v>
                </c:pt>
                <c:pt idx="129">
                  <c:v>may</c:v>
                </c:pt>
                <c:pt idx="130">
                  <c:v>may</c:v>
                </c:pt>
                <c:pt idx="131">
                  <c:v>may</c:v>
                </c:pt>
                <c:pt idx="132">
                  <c:v>may</c:v>
                </c:pt>
                <c:pt idx="133">
                  <c:v>may</c:v>
                </c:pt>
                <c:pt idx="134">
                  <c:v>may</c:v>
                </c:pt>
                <c:pt idx="135">
                  <c:v>may</c:v>
                </c:pt>
                <c:pt idx="136">
                  <c:v>may</c:v>
                </c:pt>
                <c:pt idx="137">
                  <c:v>may</c:v>
                </c:pt>
                <c:pt idx="138">
                  <c:v>may</c:v>
                </c:pt>
                <c:pt idx="139">
                  <c:v>may</c:v>
                </c:pt>
                <c:pt idx="140">
                  <c:v>may</c:v>
                </c:pt>
                <c:pt idx="141">
                  <c:v>may</c:v>
                </c:pt>
                <c:pt idx="142">
                  <c:v>may</c:v>
                </c:pt>
                <c:pt idx="143">
                  <c:v>may</c:v>
                </c:pt>
                <c:pt idx="144">
                  <c:v>may</c:v>
                </c:pt>
                <c:pt idx="145">
                  <c:v>may</c:v>
                </c:pt>
                <c:pt idx="146">
                  <c:v>may</c:v>
                </c:pt>
                <c:pt idx="147">
                  <c:v>may</c:v>
                </c:pt>
                <c:pt idx="148">
                  <c:v>may</c:v>
                </c:pt>
                <c:pt idx="149">
                  <c:v>may</c:v>
                </c:pt>
                <c:pt idx="150">
                  <c:v>may</c:v>
                </c:pt>
                <c:pt idx="151">
                  <c:v>jun</c:v>
                </c:pt>
                <c:pt idx="152">
                  <c:v>jun</c:v>
                </c:pt>
                <c:pt idx="153">
                  <c:v>jun</c:v>
                </c:pt>
                <c:pt idx="154">
                  <c:v>jun</c:v>
                </c:pt>
                <c:pt idx="155">
                  <c:v>jun</c:v>
                </c:pt>
                <c:pt idx="156">
                  <c:v>jun</c:v>
                </c:pt>
                <c:pt idx="157">
                  <c:v>jun</c:v>
                </c:pt>
                <c:pt idx="158">
                  <c:v>jun</c:v>
                </c:pt>
                <c:pt idx="159">
                  <c:v>jun</c:v>
                </c:pt>
                <c:pt idx="160">
                  <c:v>jun</c:v>
                </c:pt>
                <c:pt idx="161">
                  <c:v>jun</c:v>
                </c:pt>
                <c:pt idx="162">
                  <c:v>jun</c:v>
                </c:pt>
                <c:pt idx="163">
                  <c:v>jun</c:v>
                </c:pt>
                <c:pt idx="164">
                  <c:v>jun</c:v>
                </c:pt>
                <c:pt idx="165">
                  <c:v>jun</c:v>
                </c:pt>
                <c:pt idx="166">
                  <c:v>jun</c:v>
                </c:pt>
                <c:pt idx="167">
                  <c:v>jun</c:v>
                </c:pt>
                <c:pt idx="168">
                  <c:v>jun</c:v>
                </c:pt>
                <c:pt idx="169">
                  <c:v>jun</c:v>
                </c:pt>
                <c:pt idx="170">
                  <c:v>jun</c:v>
                </c:pt>
                <c:pt idx="171">
                  <c:v>jun</c:v>
                </c:pt>
                <c:pt idx="172">
                  <c:v>jun</c:v>
                </c:pt>
                <c:pt idx="173">
                  <c:v>jun</c:v>
                </c:pt>
                <c:pt idx="174">
                  <c:v>jun</c:v>
                </c:pt>
                <c:pt idx="175">
                  <c:v>jun</c:v>
                </c:pt>
                <c:pt idx="176">
                  <c:v>jun</c:v>
                </c:pt>
                <c:pt idx="177">
                  <c:v>jun</c:v>
                </c:pt>
                <c:pt idx="178">
                  <c:v>jun</c:v>
                </c:pt>
                <c:pt idx="179">
                  <c:v>jun</c:v>
                </c:pt>
                <c:pt idx="180">
                  <c:v>jun</c:v>
                </c:pt>
                <c:pt idx="181">
                  <c:v>jul</c:v>
                </c:pt>
                <c:pt idx="182">
                  <c:v>jul</c:v>
                </c:pt>
                <c:pt idx="183">
                  <c:v>jul</c:v>
                </c:pt>
                <c:pt idx="184">
                  <c:v>jul</c:v>
                </c:pt>
                <c:pt idx="185">
                  <c:v>jul</c:v>
                </c:pt>
                <c:pt idx="186">
                  <c:v>jul</c:v>
                </c:pt>
                <c:pt idx="187">
                  <c:v>jul</c:v>
                </c:pt>
                <c:pt idx="188">
                  <c:v>jul</c:v>
                </c:pt>
                <c:pt idx="189">
                  <c:v>jul</c:v>
                </c:pt>
                <c:pt idx="190">
                  <c:v>jul</c:v>
                </c:pt>
                <c:pt idx="191">
                  <c:v>jul</c:v>
                </c:pt>
                <c:pt idx="192">
                  <c:v>jul</c:v>
                </c:pt>
                <c:pt idx="193">
                  <c:v>jul</c:v>
                </c:pt>
                <c:pt idx="194">
                  <c:v>jul</c:v>
                </c:pt>
                <c:pt idx="195">
                  <c:v>jul</c:v>
                </c:pt>
                <c:pt idx="196">
                  <c:v>jul</c:v>
                </c:pt>
                <c:pt idx="197">
                  <c:v>jul</c:v>
                </c:pt>
                <c:pt idx="198">
                  <c:v>jul</c:v>
                </c:pt>
                <c:pt idx="199">
                  <c:v>jul</c:v>
                </c:pt>
                <c:pt idx="200">
                  <c:v>jul</c:v>
                </c:pt>
                <c:pt idx="201">
                  <c:v>jul</c:v>
                </c:pt>
                <c:pt idx="202">
                  <c:v>jul</c:v>
                </c:pt>
                <c:pt idx="203">
                  <c:v>jul</c:v>
                </c:pt>
                <c:pt idx="204">
                  <c:v>jul</c:v>
                </c:pt>
                <c:pt idx="205">
                  <c:v>jul</c:v>
                </c:pt>
                <c:pt idx="206">
                  <c:v>jul</c:v>
                </c:pt>
                <c:pt idx="207">
                  <c:v>jul</c:v>
                </c:pt>
                <c:pt idx="208">
                  <c:v>jul</c:v>
                </c:pt>
                <c:pt idx="209">
                  <c:v>jul</c:v>
                </c:pt>
                <c:pt idx="210">
                  <c:v>jul</c:v>
                </c:pt>
                <c:pt idx="211">
                  <c:v>jul</c:v>
                </c:pt>
                <c:pt idx="212">
                  <c:v>aug</c:v>
                </c:pt>
                <c:pt idx="213">
                  <c:v>aug</c:v>
                </c:pt>
                <c:pt idx="214">
                  <c:v>aug</c:v>
                </c:pt>
                <c:pt idx="215">
                  <c:v>aug</c:v>
                </c:pt>
                <c:pt idx="216">
                  <c:v>aug</c:v>
                </c:pt>
                <c:pt idx="217">
                  <c:v>aug</c:v>
                </c:pt>
                <c:pt idx="218">
                  <c:v>aug</c:v>
                </c:pt>
                <c:pt idx="219">
                  <c:v>aug</c:v>
                </c:pt>
                <c:pt idx="220">
                  <c:v>aug</c:v>
                </c:pt>
                <c:pt idx="221">
                  <c:v>aug</c:v>
                </c:pt>
                <c:pt idx="222">
                  <c:v>aug</c:v>
                </c:pt>
                <c:pt idx="223">
                  <c:v>aug</c:v>
                </c:pt>
                <c:pt idx="224">
                  <c:v>aug</c:v>
                </c:pt>
                <c:pt idx="225">
                  <c:v>aug</c:v>
                </c:pt>
                <c:pt idx="226">
                  <c:v>aug</c:v>
                </c:pt>
                <c:pt idx="227">
                  <c:v>aug</c:v>
                </c:pt>
                <c:pt idx="228">
                  <c:v>aug</c:v>
                </c:pt>
                <c:pt idx="229">
                  <c:v>aug</c:v>
                </c:pt>
                <c:pt idx="230">
                  <c:v>aug</c:v>
                </c:pt>
                <c:pt idx="231">
                  <c:v>aug</c:v>
                </c:pt>
                <c:pt idx="232">
                  <c:v>aug</c:v>
                </c:pt>
                <c:pt idx="233">
                  <c:v>aug</c:v>
                </c:pt>
                <c:pt idx="234">
                  <c:v>aug</c:v>
                </c:pt>
                <c:pt idx="235">
                  <c:v>aug</c:v>
                </c:pt>
                <c:pt idx="236">
                  <c:v>aug</c:v>
                </c:pt>
                <c:pt idx="237">
                  <c:v>aug</c:v>
                </c:pt>
                <c:pt idx="238">
                  <c:v>aug</c:v>
                </c:pt>
                <c:pt idx="239">
                  <c:v>aug</c:v>
                </c:pt>
                <c:pt idx="240">
                  <c:v>aug</c:v>
                </c:pt>
                <c:pt idx="241">
                  <c:v>aug</c:v>
                </c:pt>
                <c:pt idx="242">
                  <c:v>aug</c:v>
                </c:pt>
                <c:pt idx="243">
                  <c:v>sep</c:v>
                </c:pt>
                <c:pt idx="244">
                  <c:v>sep</c:v>
                </c:pt>
                <c:pt idx="245">
                  <c:v>sep</c:v>
                </c:pt>
                <c:pt idx="246">
                  <c:v>sep</c:v>
                </c:pt>
                <c:pt idx="247">
                  <c:v>sep</c:v>
                </c:pt>
                <c:pt idx="248">
                  <c:v>sep</c:v>
                </c:pt>
                <c:pt idx="249">
                  <c:v>sep</c:v>
                </c:pt>
                <c:pt idx="250">
                  <c:v>sep</c:v>
                </c:pt>
                <c:pt idx="251">
                  <c:v>sep</c:v>
                </c:pt>
                <c:pt idx="252">
                  <c:v>sep</c:v>
                </c:pt>
                <c:pt idx="253">
                  <c:v>sep</c:v>
                </c:pt>
                <c:pt idx="254">
                  <c:v>sep</c:v>
                </c:pt>
                <c:pt idx="255">
                  <c:v>sep</c:v>
                </c:pt>
                <c:pt idx="256">
                  <c:v>sep</c:v>
                </c:pt>
                <c:pt idx="257">
                  <c:v>sep</c:v>
                </c:pt>
                <c:pt idx="258">
                  <c:v>sep</c:v>
                </c:pt>
                <c:pt idx="259">
                  <c:v>sep</c:v>
                </c:pt>
                <c:pt idx="260">
                  <c:v>sep</c:v>
                </c:pt>
                <c:pt idx="261">
                  <c:v>sep</c:v>
                </c:pt>
                <c:pt idx="262">
                  <c:v>sep</c:v>
                </c:pt>
                <c:pt idx="263">
                  <c:v>sep</c:v>
                </c:pt>
                <c:pt idx="264">
                  <c:v>sep</c:v>
                </c:pt>
                <c:pt idx="265">
                  <c:v>sep</c:v>
                </c:pt>
                <c:pt idx="266">
                  <c:v>sep</c:v>
                </c:pt>
                <c:pt idx="267">
                  <c:v>sep</c:v>
                </c:pt>
                <c:pt idx="268">
                  <c:v>sep</c:v>
                </c:pt>
                <c:pt idx="269">
                  <c:v>sep</c:v>
                </c:pt>
                <c:pt idx="270">
                  <c:v>sep</c:v>
                </c:pt>
                <c:pt idx="271">
                  <c:v>sep</c:v>
                </c:pt>
                <c:pt idx="272">
                  <c:v>sep</c:v>
                </c:pt>
                <c:pt idx="273">
                  <c:v>oct</c:v>
                </c:pt>
                <c:pt idx="274">
                  <c:v>oct</c:v>
                </c:pt>
                <c:pt idx="275">
                  <c:v>oct</c:v>
                </c:pt>
                <c:pt idx="276">
                  <c:v>oct</c:v>
                </c:pt>
                <c:pt idx="277">
                  <c:v>oct</c:v>
                </c:pt>
                <c:pt idx="278">
                  <c:v>oct</c:v>
                </c:pt>
                <c:pt idx="279">
                  <c:v>oct</c:v>
                </c:pt>
                <c:pt idx="280">
                  <c:v>oct</c:v>
                </c:pt>
                <c:pt idx="281">
                  <c:v>oct</c:v>
                </c:pt>
                <c:pt idx="282">
                  <c:v>oct</c:v>
                </c:pt>
                <c:pt idx="283">
                  <c:v>oct</c:v>
                </c:pt>
                <c:pt idx="284">
                  <c:v>oct</c:v>
                </c:pt>
                <c:pt idx="285">
                  <c:v>oct</c:v>
                </c:pt>
                <c:pt idx="286">
                  <c:v>oct</c:v>
                </c:pt>
                <c:pt idx="287">
                  <c:v>oct</c:v>
                </c:pt>
                <c:pt idx="288">
                  <c:v>oct</c:v>
                </c:pt>
                <c:pt idx="289">
                  <c:v>oct</c:v>
                </c:pt>
                <c:pt idx="290">
                  <c:v>oct</c:v>
                </c:pt>
                <c:pt idx="291">
                  <c:v>oct</c:v>
                </c:pt>
                <c:pt idx="292">
                  <c:v>oct</c:v>
                </c:pt>
                <c:pt idx="293">
                  <c:v>oct</c:v>
                </c:pt>
                <c:pt idx="294">
                  <c:v>oct</c:v>
                </c:pt>
                <c:pt idx="295">
                  <c:v>oct</c:v>
                </c:pt>
                <c:pt idx="296">
                  <c:v>oct</c:v>
                </c:pt>
                <c:pt idx="297">
                  <c:v>oct</c:v>
                </c:pt>
                <c:pt idx="298">
                  <c:v>oct</c:v>
                </c:pt>
                <c:pt idx="299">
                  <c:v>oct</c:v>
                </c:pt>
                <c:pt idx="300">
                  <c:v>oct</c:v>
                </c:pt>
                <c:pt idx="301">
                  <c:v>oct</c:v>
                </c:pt>
                <c:pt idx="302">
                  <c:v>oct</c:v>
                </c:pt>
                <c:pt idx="303">
                  <c:v>oct</c:v>
                </c:pt>
                <c:pt idx="304">
                  <c:v>nov</c:v>
                </c:pt>
                <c:pt idx="305">
                  <c:v>nov</c:v>
                </c:pt>
                <c:pt idx="306">
                  <c:v>nov</c:v>
                </c:pt>
                <c:pt idx="307">
                  <c:v>nov</c:v>
                </c:pt>
                <c:pt idx="308">
                  <c:v>nov</c:v>
                </c:pt>
                <c:pt idx="309">
                  <c:v>nov</c:v>
                </c:pt>
                <c:pt idx="310">
                  <c:v>nov</c:v>
                </c:pt>
                <c:pt idx="311">
                  <c:v>nov</c:v>
                </c:pt>
                <c:pt idx="312">
                  <c:v>nov</c:v>
                </c:pt>
                <c:pt idx="313">
                  <c:v>nov</c:v>
                </c:pt>
                <c:pt idx="314">
                  <c:v>nov</c:v>
                </c:pt>
                <c:pt idx="315">
                  <c:v>nov</c:v>
                </c:pt>
                <c:pt idx="316">
                  <c:v>nov</c:v>
                </c:pt>
                <c:pt idx="317">
                  <c:v>nov</c:v>
                </c:pt>
                <c:pt idx="318">
                  <c:v>nov</c:v>
                </c:pt>
                <c:pt idx="319">
                  <c:v>nov</c:v>
                </c:pt>
                <c:pt idx="320">
                  <c:v>nov</c:v>
                </c:pt>
                <c:pt idx="321">
                  <c:v>nov</c:v>
                </c:pt>
                <c:pt idx="322">
                  <c:v>nov</c:v>
                </c:pt>
                <c:pt idx="323">
                  <c:v>nov</c:v>
                </c:pt>
                <c:pt idx="324">
                  <c:v>nov</c:v>
                </c:pt>
                <c:pt idx="325">
                  <c:v>nov</c:v>
                </c:pt>
                <c:pt idx="326">
                  <c:v>nov</c:v>
                </c:pt>
                <c:pt idx="327">
                  <c:v>nov</c:v>
                </c:pt>
                <c:pt idx="328">
                  <c:v>nov</c:v>
                </c:pt>
                <c:pt idx="329">
                  <c:v>nov</c:v>
                </c:pt>
                <c:pt idx="330">
                  <c:v>nov</c:v>
                </c:pt>
                <c:pt idx="331">
                  <c:v>nov</c:v>
                </c:pt>
                <c:pt idx="332">
                  <c:v>nov</c:v>
                </c:pt>
                <c:pt idx="333">
                  <c:v>nov</c:v>
                </c:pt>
                <c:pt idx="334">
                  <c:v>dec</c:v>
                </c:pt>
                <c:pt idx="335">
                  <c:v>dec</c:v>
                </c:pt>
                <c:pt idx="336">
                  <c:v>dec</c:v>
                </c:pt>
                <c:pt idx="337">
                  <c:v>dec</c:v>
                </c:pt>
                <c:pt idx="338">
                  <c:v>dec</c:v>
                </c:pt>
                <c:pt idx="339">
                  <c:v>dec</c:v>
                </c:pt>
                <c:pt idx="340">
                  <c:v>dec</c:v>
                </c:pt>
                <c:pt idx="341">
                  <c:v>dec</c:v>
                </c:pt>
                <c:pt idx="342">
                  <c:v>dec</c:v>
                </c:pt>
                <c:pt idx="343">
                  <c:v>dec</c:v>
                </c:pt>
                <c:pt idx="344">
                  <c:v>dec</c:v>
                </c:pt>
                <c:pt idx="345">
                  <c:v>dec</c:v>
                </c:pt>
                <c:pt idx="346">
                  <c:v>dec</c:v>
                </c:pt>
                <c:pt idx="347">
                  <c:v>dec</c:v>
                </c:pt>
                <c:pt idx="348">
                  <c:v>dec</c:v>
                </c:pt>
                <c:pt idx="349">
                  <c:v>dec</c:v>
                </c:pt>
                <c:pt idx="350">
                  <c:v>dec</c:v>
                </c:pt>
                <c:pt idx="351">
                  <c:v>dec</c:v>
                </c:pt>
                <c:pt idx="352">
                  <c:v>dec</c:v>
                </c:pt>
                <c:pt idx="353">
                  <c:v>dec</c:v>
                </c:pt>
                <c:pt idx="354">
                  <c:v>dec</c:v>
                </c:pt>
                <c:pt idx="355">
                  <c:v>dec</c:v>
                </c:pt>
                <c:pt idx="356">
                  <c:v>dec</c:v>
                </c:pt>
                <c:pt idx="357">
                  <c:v>dec</c:v>
                </c:pt>
                <c:pt idx="358">
                  <c:v>dec</c:v>
                </c:pt>
                <c:pt idx="359">
                  <c:v>dec</c:v>
                </c:pt>
                <c:pt idx="360">
                  <c:v>dec</c:v>
                </c:pt>
                <c:pt idx="361">
                  <c:v>dec</c:v>
                </c:pt>
                <c:pt idx="362">
                  <c:v>dec</c:v>
                </c:pt>
                <c:pt idx="363">
                  <c:v>dec</c:v>
                </c:pt>
                <c:pt idx="364">
                  <c:v>dec</c:v>
                </c:pt>
              </c:strCache>
            </c:strRef>
          </c:cat>
          <c:val>
            <c:numRef>
              <c:f>'BZ Beef'!$F$3:$F$367</c:f>
              <c:numCache>
                <c:formatCode>General</c:formatCode>
                <c:ptCount val="365"/>
                <c:pt idx="0">
                  <c:v>129.5</c:v>
                </c:pt>
                <c:pt idx="1">
                  <c:v>143.5</c:v>
                </c:pt>
                <c:pt idx="2">
                  <c:v>137.80000000000001</c:v>
                </c:pt>
                <c:pt idx="3">
                  <c:v>143</c:v>
                </c:pt>
                <c:pt idx="4">
                  <c:v>148.60000000000002</c:v>
                </c:pt>
                <c:pt idx="5">
                  <c:v>141.20000000000002</c:v>
                </c:pt>
                <c:pt idx="6">
                  <c:v>134.79999999999998</c:v>
                </c:pt>
                <c:pt idx="7">
                  <c:v>134.69999999999999</c:v>
                </c:pt>
                <c:pt idx="8">
                  <c:v>132.89999999999998</c:v>
                </c:pt>
                <c:pt idx="9">
                  <c:v>142.69999999999999</c:v>
                </c:pt>
                <c:pt idx="10">
                  <c:v>137.39999999999998</c:v>
                </c:pt>
                <c:pt idx="11">
                  <c:v>138.80000000000001</c:v>
                </c:pt>
                <c:pt idx="12">
                  <c:v>137.39999999999998</c:v>
                </c:pt>
                <c:pt idx="13">
                  <c:v>141.5</c:v>
                </c:pt>
                <c:pt idx="14">
                  <c:v>141.19999999999999</c:v>
                </c:pt>
                <c:pt idx="15">
                  <c:v>143.30000000000001</c:v>
                </c:pt>
                <c:pt idx="16">
                  <c:v>144.69999999999999</c:v>
                </c:pt>
                <c:pt idx="17">
                  <c:v>141.5</c:v>
                </c:pt>
                <c:pt idx="18">
                  <c:v>144.69999999999999</c:v>
                </c:pt>
                <c:pt idx="19">
                  <c:v>146.70000000000002</c:v>
                </c:pt>
                <c:pt idx="20">
                  <c:v>153.6</c:v>
                </c:pt>
                <c:pt idx="21">
                  <c:v>150.1</c:v>
                </c:pt>
                <c:pt idx="22">
                  <c:v>153</c:v>
                </c:pt>
                <c:pt idx="23">
                  <c:v>151.19999999999999</c:v>
                </c:pt>
                <c:pt idx="24">
                  <c:v>156.10000000000002</c:v>
                </c:pt>
                <c:pt idx="25">
                  <c:v>155.30000000000001</c:v>
                </c:pt>
                <c:pt idx="26">
                  <c:v>153</c:v>
                </c:pt>
                <c:pt idx="27">
                  <c:v>149.69999999999999</c:v>
                </c:pt>
                <c:pt idx="28">
                  <c:v>153.29999999999998</c:v>
                </c:pt>
                <c:pt idx="29">
                  <c:v>148.29999999999998</c:v>
                </c:pt>
                <c:pt idx="30">
                  <c:v>153</c:v>
                </c:pt>
                <c:pt idx="31">
                  <c:v>143.09999999999997</c:v>
                </c:pt>
                <c:pt idx="32">
                  <c:v>143.89999999999998</c:v>
                </c:pt>
                <c:pt idx="33">
                  <c:v>137.80000000000001</c:v>
                </c:pt>
                <c:pt idx="34">
                  <c:v>150.39999999999998</c:v>
                </c:pt>
                <c:pt idx="35">
                  <c:v>150.99999999999997</c:v>
                </c:pt>
                <c:pt idx="36">
                  <c:v>149.39999999999998</c:v>
                </c:pt>
                <c:pt idx="37">
                  <c:v>134.9</c:v>
                </c:pt>
                <c:pt idx="38">
                  <c:v>143.99999999999997</c:v>
                </c:pt>
                <c:pt idx="39">
                  <c:v>145.70000000000002</c:v>
                </c:pt>
                <c:pt idx="40">
                  <c:v>146.40000000000003</c:v>
                </c:pt>
                <c:pt idx="41">
                  <c:v>147.90000000000003</c:v>
                </c:pt>
                <c:pt idx="42">
                  <c:v>144.50000000000003</c:v>
                </c:pt>
                <c:pt idx="43">
                  <c:v>146.50000000000003</c:v>
                </c:pt>
                <c:pt idx="44">
                  <c:v>142.29999999999998</c:v>
                </c:pt>
                <c:pt idx="45">
                  <c:v>141.6</c:v>
                </c:pt>
                <c:pt idx="46">
                  <c:v>144.1</c:v>
                </c:pt>
                <c:pt idx="47">
                  <c:v>148.79999999999998</c:v>
                </c:pt>
                <c:pt idx="48">
                  <c:v>143.79999999999998</c:v>
                </c:pt>
                <c:pt idx="49">
                  <c:v>147.79999999999998</c:v>
                </c:pt>
                <c:pt idx="50">
                  <c:v>137.99999999999997</c:v>
                </c:pt>
                <c:pt idx="51">
                  <c:v>145.20000000000002</c:v>
                </c:pt>
                <c:pt idx="52">
                  <c:v>149.99999999999997</c:v>
                </c:pt>
                <c:pt idx="53">
                  <c:v>145.6</c:v>
                </c:pt>
                <c:pt idx="54">
                  <c:v>142.29999999999998</c:v>
                </c:pt>
                <c:pt idx="55">
                  <c:v>144.70000000000002</c:v>
                </c:pt>
                <c:pt idx="56">
                  <c:v>140.30000000000001</c:v>
                </c:pt>
                <c:pt idx="57">
                  <c:v>141.00000000000003</c:v>
                </c:pt>
                <c:pt idx="58">
                  <c:v>141.30000000000001</c:v>
                </c:pt>
                <c:pt idx="59">
                  <c:v>141.30000000000001</c:v>
                </c:pt>
                <c:pt idx="60">
                  <c:v>135.69999999999999</c:v>
                </c:pt>
                <c:pt idx="61">
                  <c:v>140.29999999999998</c:v>
                </c:pt>
                <c:pt idx="62">
                  <c:v>139.19999999999999</c:v>
                </c:pt>
                <c:pt idx="63">
                  <c:v>140</c:v>
                </c:pt>
                <c:pt idx="64">
                  <c:v>137.89999999999998</c:v>
                </c:pt>
                <c:pt idx="65">
                  <c:v>142.09999999999997</c:v>
                </c:pt>
                <c:pt idx="66">
                  <c:v>147.09999999999997</c:v>
                </c:pt>
                <c:pt idx="67">
                  <c:v>143.4</c:v>
                </c:pt>
                <c:pt idx="68">
                  <c:v>142.5</c:v>
                </c:pt>
                <c:pt idx="69">
                  <c:v>143.69999999999999</c:v>
                </c:pt>
                <c:pt idx="70">
                  <c:v>142.6</c:v>
                </c:pt>
                <c:pt idx="71">
                  <c:v>142.30000000000001</c:v>
                </c:pt>
                <c:pt idx="72">
                  <c:v>140.40000000000003</c:v>
                </c:pt>
                <c:pt idx="73">
                  <c:v>136.40000000000003</c:v>
                </c:pt>
                <c:pt idx="74">
                  <c:v>138.60000000000002</c:v>
                </c:pt>
                <c:pt idx="75">
                  <c:v>150.1</c:v>
                </c:pt>
                <c:pt idx="76">
                  <c:v>161.70000000000002</c:v>
                </c:pt>
                <c:pt idx="77">
                  <c:v>159.80000000000001</c:v>
                </c:pt>
                <c:pt idx="78">
                  <c:v>151.20000000000002</c:v>
                </c:pt>
                <c:pt idx="79">
                  <c:v>148.1</c:v>
                </c:pt>
                <c:pt idx="80">
                  <c:v>151.20000000000002</c:v>
                </c:pt>
                <c:pt idx="81">
                  <c:v>145.60000000000002</c:v>
                </c:pt>
                <c:pt idx="82">
                  <c:v>157.00000000000003</c:v>
                </c:pt>
                <c:pt idx="83">
                  <c:v>147.5</c:v>
                </c:pt>
                <c:pt idx="84">
                  <c:v>145.1</c:v>
                </c:pt>
                <c:pt idx="85">
                  <c:v>146.5</c:v>
                </c:pt>
                <c:pt idx="86">
                  <c:v>149.5</c:v>
                </c:pt>
                <c:pt idx="87">
                  <c:v>141.10000000000002</c:v>
                </c:pt>
                <c:pt idx="88">
                  <c:v>144.89999999999998</c:v>
                </c:pt>
                <c:pt idx="89">
                  <c:v>120.10000000000002</c:v>
                </c:pt>
                <c:pt idx="90">
                  <c:v>138.60000000000002</c:v>
                </c:pt>
                <c:pt idx="91">
                  <c:v>146.20000000000002</c:v>
                </c:pt>
                <c:pt idx="92">
                  <c:v>140.90000000000003</c:v>
                </c:pt>
                <c:pt idx="93">
                  <c:v>134.69999999999999</c:v>
                </c:pt>
                <c:pt idx="94">
                  <c:v>132.69999999999999</c:v>
                </c:pt>
                <c:pt idx="95">
                  <c:v>135.69999999999999</c:v>
                </c:pt>
                <c:pt idx="96">
                  <c:v>127.49999999999997</c:v>
                </c:pt>
                <c:pt idx="97">
                  <c:v>144.19999999999999</c:v>
                </c:pt>
                <c:pt idx="98">
                  <c:v>147.9</c:v>
                </c:pt>
                <c:pt idx="99">
                  <c:v>147.9</c:v>
                </c:pt>
                <c:pt idx="100">
                  <c:v>140.50000000000003</c:v>
                </c:pt>
                <c:pt idx="101">
                  <c:v>139.00000000000003</c:v>
                </c:pt>
                <c:pt idx="102">
                  <c:v>134</c:v>
                </c:pt>
                <c:pt idx="103">
                  <c:v>139.79999999999998</c:v>
                </c:pt>
                <c:pt idx="104">
                  <c:v>140.39999999999998</c:v>
                </c:pt>
                <c:pt idx="105">
                  <c:v>138.29999999999998</c:v>
                </c:pt>
                <c:pt idx="106">
                  <c:v>137.39999999999998</c:v>
                </c:pt>
                <c:pt idx="107">
                  <c:v>127.30000000000001</c:v>
                </c:pt>
                <c:pt idx="108">
                  <c:v>138.80000000000001</c:v>
                </c:pt>
                <c:pt idx="109">
                  <c:v>134.89999999999998</c:v>
                </c:pt>
                <c:pt idx="110">
                  <c:v>134.89999999999998</c:v>
                </c:pt>
                <c:pt idx="111">
                  <c:v>126.80000000000001</c:v>
                </c:pt>
                <c:pt idx="112">
                  <c:v>131.10000000000002</c:v>
                </c:pt>
                <c:pt idx="113">
                  <c:v>127.80000000000001</c:v>
                </c:pt>
                <c:pt idx="114">
                  <c:v>128.89999999999998</c:v>
                </c:pt>
                <c:pt idx="115">
                  <c:v>134</c:v>
                </c:pt>
                <c:pt idx="116">
                  <c:v>135.50000000000003</c:v>
                </c:pt>
                <c:pt idx="117">
                  <c:v>134.4</c:v>
                </c:pt>
                <c:pt idx="118">
                  <c:v>137.19999999999999</c:v>
                </c:pt>
                <c:pt idx="119">
                  <c:v>135.99999999999997</c:v>
                </c:pt>
                <c:pt idx="120">
                  <c:v>135.99999999999997</c:v>
                </c:pt>
                <c:pt idx="121">
                  <c:v>129.99999999999997</c:v>
                </c:pt>
                <c:pt idx="122">
                  <c:v>140.4</c:v>
                </c:pt>
                <c:pt idx="123">
                  <c:v>131.6</c:v>
                </c:pt>
                <c:pt idx="124">
                  <c:v>131.4</c:v>
                </c:pt>
                <c:pt idx="125">
                  <c:v>133.30000000000001</c:v>
                </c:pt>
                <c:pt idx="126">
                  <c:v>133.5</c:v>
                </c:pt>
                <c:pt idx="127">
                  <c:v>132</c:v>
                </c:pt>
                <c:pt idx="128">
                  <c:v>130</c:v>
                </c:pt>
                <c:pt idx="129">
                  <c:v>129.19999999999999</c:v>
                </c:pt>
                <c:pt idx="130">
                  <c:v>111.80000000000001</c:v>
                </c:pt>
                <c:pt idx="131">
                  <c:v>126.69999999999999</c:v>
                </c:pt>
                <c:pt idx="132">
                  <c:v>127.6</c:v>
                </c:pt>
                <c:pt idx="133">
                  <c:v>128.1</c:v>
                </c:pt>
                <c:pt idx="134">
                  <c:v>132.6</c:v>
                </c:pt>
                <c:pt idx="135">
                  <c:v>139.9</c:v>
                </c:pt>
                <c:pt idx="136">
                  <c:v>128.49999999999997</c:v>
                </c:pt>
                <c:pt idx="137">
                  <c:v>112.4</c:v>
                </c:pt>
                <c:pt idx="138">
                  <c:v>111</c:v>
                </c:pt>
                <c:pt idx="139">
                  <c:v>122.30000000000001</c:v>
                </c:pt>
                <c:pt idx="140">
                  <c:v>122.5</c:v>
                </c:pt>
                <c:pt idx="141">
                  <c:v>120.9</c:v>
                </c:pt>
                <c:pt idx="142">
                  <c:v>108.79999999999998</c:v>
                </c:pt>
                <c:pt idx="143">
                  <c:v>110.6</c:v>
                </c:pt>
                <c:pt idx="144">
                  <c:v>111.5</c:v>
                </c:pt>
                <c:pt idx="145">
                  <c:v>114.80000000000001</c:v>
                </c:pt>
                <c:pt idx="146">
                  <c:v>110.10000000000002</c:v>
                </c:pt>
                <c:pt idx="147">
                  <c:v>113.70000000000002</c:v>
                </c:pt>
                <c:pt idx="148">
                  <c:v>112.30000000000001</c:v>
                </c:pt>
                <c:pt idx="149">
                  <c:v>115.59999999999997</c:v>
                </c:pt>
                <c:pt idx="150">
                  <c:v>116.59999999999997</c:v>
                </c:pt>
                <c:pt idx="151">
                  <c:v>110.60000000000002</c:v>
                </c:pt>
                <c:pt idx="152">
                  <c:v>106.19999999999999</c:v>
                </c:pt>
                <c:pt idx="153">
                  <c:v>108.80000000000001</c:v>
                </c:pt>
                <c:pt idx="154">
                  <c:v>107</c:v>
                </c:pt>
                <c:pt idx="155">
                  <c:v>109.80000000000001</c:v>
                </c:pt>
                <c:pt idx="156">
                  <c:v>108.80000000000001</c:v>
                </c:pt>
                <c:pt idx="157">
                  <c:v>112.5</c:v>
                </c:pt>
                <c:pt idx="158">
                  <c:v>111.5</c:v>
                </c:pt>
                <c:pt idx="159">
                  <c:v>109.49999999999997</c:v>
                </c:pt>
                <c:pt idx="160">
                  <c:v>110.99999999999997</c:v>
                </c:pt>
                <c:pt idx="161">
                  <c:v>113.1</c:v>
                </c:pt>
                <c:pt idx="162">
                  <c:v>114.19999999999999</c:v>
                </c:pt>
                <c:pt idx="163">
                  <c:v>114.19999999999999</c:v>
                </c:pt>
                <c:pt idx="164">
                  <c:v>114.5</c:v>
                </c:pt>
                <c:pt idx="165">
                  <c:v>107.69999999999999</c:v>
                </c:pt>
                <c:pt idx="166">
                  <c:v>111.1</c:v>
                </c:pt>
                <c:pt idx="167">
                  <c:v>114.1</c:v>
                </c:pt>
                <c:pt idx="168">
                  <c:v>108.49999999999997</c:v>
                </c:pt>
                <c:pt idx="169">
                  <c:v>110.49999999999997</c:v>
                </c:pt>
                <c:pt idx="170">
                  <c:v>113.20000000000002</c:v>
                </c:pt>
                <c:pt idx="171">
                  <c:v>110.99999999999997</c:v>
                </c:pt>
                <c:pt idx="172">
                  <c:v>107.5</c:v>
                </c:pt>
                <c:pt idx="173">
                  <c:v>110.5</c:v>
                </c:pt>
                <c:pt idx="174">
                  <c:v>103.89999999999998</c:v>
                </c:pt>
                <c:pt idx="175">
                  <c:v>105.49999999999997</c:v>
                </c:pt>
                <c:pt idx="176">
                  <c:v>104.49999999999997</c:v>
                </c:pt>
                <c:pt idx="177">
                  <c:v>107.9</c:v>
                </c:pt>
                <c:pt idx="178">
                  <c:v>107.6</c:v>
                </c:pt>
                <c:pt idx="179">
                  <c:v>100</c:v>
                </c:pt>
                <c:pt idx="180">
                  <c:v>101.9</c:v>
                </c:pt>
                <c:pt idx="181">
                  <c:v>96.299999999999983</c:v>
                </c:pt>
                <c:pt idx="182">
                  <c:v>96.400000000000034</c:v>
                </c:pt>
                <c:pt idx="183">
                  <c:v>95.100000000000023</c:v>
                </c:pt>
                <c:pt idx="184">
                  <c:v>104</c:v>
                </c:pt>
                <c:pt idx="185">
                  <c:v>102.60000000000002</c:v>
                </c:pt>
                <c:pt idx="186">
                  <c:v>98.699999999999989</c:v>
                </c:pt>
                <c:pt idx="187">
                  <c:v>105.20000000000002</c:v>
                </c:pt>
                <c:pt idx="188">
                  <c:v>106.19999999999999</c:v>
                </c:pt>
                <c:pt idx="189">
                  <c:v>106.4</c:v>
                </c:pt>
                <c:pt idx="190">
                  <c:v>106.4</c:v>
                </c:pt>
                <c:pt idx="191">
                  <c:v>115.4</c:v>
                </c:pt>
                <c:pt idx="192">
                  <c:v>106.1</c:v>
                </c:pt>
                <c:pt idx="193">
                  <c:v>112.39999999999998</c:v>
                </c:pt>
                <c:pt idx="194">
                  <c:v>102.79999999999998</c:v>
                </c:pt>
                <c:pt idx="195">
                  <c:v>108.1</c:v>
                </c:pt>
                <c:pt idx="196">
                  <c:v>103.69999999999999</c:v>
                </c:pt>
                <c:pt idx="197">
                  <c:v>103.4</c:v>
                </c:pt>
                <c:pt idx="198">
                  <c:v>104.50000000000003</c:v>
                </c:pt>
                <c:pt idx="199">
                  <c:v>98.799999999999983</c:v>
                </c:pt>
                <c:pt idx="200">
                  <c:v>108.39999999999998</c:v>
                </c:pt>
                <c:pt idx="201">
                  <c:v>99.5</c:v>
                </c:pt>
                <c:pt idx="202">
                  <c:v>102.40000000000003</c:v>
                </c:pt>
                <c:pt idx="203">
                  <c:v>101.70000000000002</c:v>
                </c:pt>
                <c:pt idx="204">
                  <c:v>100.60000000000002</c:v>
                </c:pt>
                <c:pt idx="205">
                  <c:v>106.5</c:v>
                </c:pt>
                <c:pt idx="206">
                  <c:v>99.300000000000011</c:v>
                </c:pt>
                <c:pt idx="207">
                  <c:v>105.40000000000003</c:v>
                </c:pt>
                <c:pt idx="208">
                  <c:v>97.1</c:v>
                </c:pt>
                <c:pt idx="209">
                  <c:v>99.1</c:v>
                </c:pt>
                <c:pt idx="210">
                  <c:v>98.699999999999989</c:v>
                </c:pt>
                <c:pt idx="211">
                  <c:v>97.399999999999977</c:v>
                </c:pt>
                <c:pt idx="212">
                  <c:v>98.399999999999977</c:v>
                </c:pt>
                <c:pt idx="213">
                  <c:v>94.199999999999989</c:v>
                </c:pt>
                <c:pt idx="214">
                  <c:v>87.599999999999966</c:v>
                </c:pt>
                <c:pt idx="215">
                  <c:v>89.799999999999983</c:v>
                </c:pt>
                <c:pt idx="216">
                  <c:v>92.899999999999977</c:v>
                </c:pt>
                <c:pt idx="217">
                  <c:v>85.6</c:v>
                </c:pt>
                <c:pt idx="218">
                  <c:v>87.5</c:v>
                </c:pt>
                <c:pt idx="219">
                  <c:v>90.300000000000011</c:v>
                </c:pt>
                <c:pt idx="220">
                  <c:v>93.100000000000023</c:v>
                </c:pt>
                <c:pt idx="221">
                  <c:v>88</c:v>
                </c:pt>
                <c:pt idx="222">
                  <c:v>91.5</c:v>
                </c:pt>
                <c:pt idx="223">
                  <c:v>90.199999999999989</c:v>
                </c:pt>
                <c:pt idx="224">
                  <c:v>89.499999999999972</c:v>
                </c:pt>
                <c:pt idx="225">
                  <c:v>92.599999999999966</c:v>
                </c:pt>
                <c:pt idx="226">
                  <c:v>96.199999999999989</c:v>
                </c:pt>
                <c:pt idx="227">
                  <c:v>97</c:v>
                </c:pt>
                <c:pt idx="228">
                  <c:v>100.20000000000002</c:v>
                </c:pt>
                <c:pt idx="229">
                  <c:v>101.1</c:v>
                </c:pt>
                <c:pt idx="230">
                  <c:v>106.49999999999997</c:v>
                </c:pt>
                <c:pt idx="231">
                  <c:v>106.49999999999997</c:v>
                </c:pt>
                <c:pt idx="232">
                  <c:v>103.29999999999998</c:v>
                </c:pt>
                <c:pt idx="233">
                  <c:v>111.60000000000002</c:v>
                </c:pt>
                <c:pt idx="234">
                  <c:v>108.5</c:v>
                </c:pt>
                <c:pt idx="235">
                  <c:v>113.19999999999999</c:v>
                </c:pt>
                <c:pt idx="236">
                  <c:v>113.6</c:v>
                </c:pt>
                <c:pt idx="237">
                  <c:v>123.70000000000002</c:v>
                </c:pt>
                <c:pt idx="238">
                  <c:v>123.70000000000002</c:v>
                </c:pt>
                <c:pt idx="239">
                  <c:v>124.30000000000001</c:v>
                </c:pt>
                <c:pt idx="240">
                  <c:v>108.39999999999998</c:v>
                </c:pt>
                <c:pt idx="241">
                  <c:v>117.5</c:v>
                </c:pt>
                <c:pt idx="242">
                  <c:v>113.59999999999997</c:v>
                </c:pt>
                <c:pt idx="243">
                  <c:v>115.10000000000002</c:v>
                </c:pt>
                <c:pt idx="244">
                  <c:v>110.60000000000002</c:v>
                </c:pt>
                <c:pt idx="245">
                  <c:v>110.60000000000002</c:v>
                </c:pt>
                <c:pt idx="246">
                  <c:v>111.10000000000002</c:v>
                </c:pt>
                <c:pt idx="247">
                  <c:v>114</c:v>
                </c:pt>
                <c:pt idx="248">
                  <c:v>104.70000000000002</c:v>
                </c:pt>
                <c:pt idx="249">
                  <c:v>104.70000000000002</c:v>
                </c:pt>
                <c:pt idx="250">
                  <c:v>109.60000000000002</c:v>
                </c:pt>
                <c:pt idx="251">
                  <c:v>103.30000000000001</c:v>
                </c:pt>
                <c:pt idx="252">
                  <c:v>102.60000000000002</c:v>
                </c:pt>
                <c:pt idx="253">
                  <c:v>101.10000000000002</c:v>
                </c:pt>
                <c:pt idx="254">
                  <c:v>109.9</c:v>
                </c:pt>
                <c:pt idx="255">
                  <c:v>108.60000000000002</c:v>
                </c:pt>
                <c:pt idx="256">
                  <c:v>99.100000000000023</c:v>
                </c:pt>
                <c:pt idx="257">
                  <c:v>81.300000000000011</c:v>
                </c:pt>
                <c:pt idx="258">
                  <c:v>88.800000000000011</c:v>
                </c:pt>
                <c:pt idx="259">
                  <c:v>89.100000000000023</c:v>
                </c:pt>
                <c:pt idx="260">
                  <c:v>87.9</c:v>
                </c:pt>
                <c:pt idx="261">
                  <c:v>98.200000000000017</c:v>
                </c:pt>
                <c:pt idx="262">
                  <c:v>92.6</c:v>
                </c:pt>
                <c:pt idx="263">
                  <c:v>81.900000000000034</c:v>
                </c:pt>
                <c:pt idx="264">
                  <c:v>77.200000000000017</c:v>
                </c:pt>
                <c:pt idx="265">
                  <c:v>78.500000000000028</c:v>
                </c:pt>
                <c:pt idx="266">
                  <c:v>78.500000000000028</c:v>
                </c:pt>
                <c:pt idx="267">
                  <c:v>79.800000000000011</c:v>
                </c:pt>
                <c:pt idx="268">
                  <c:v>75.200000000000017</c:v>
                </c:pt>
                <c:pt idx="269">
                  <c:v>78.399999999999977</c:v>
                </c:pt>
                <c:pt idx="270">
                  <c:v>67.399999999999977</c:v>
                </c:pt>
                <c:pt idx="271">
                  <c:v>66.100000000000023</c:v>
                </c:pt>
                <c:pt idx="272">
                  <c:v>67.800000000000011</c:v>
                </c:pt>
                <c:pt idx="273">
                  <c:v>67.800000000000011</c:v>
                </c:pt>
                <c:pt idx="274">
                  <c:v>67.900000000000006</c:v>
                </c:pt>
                <c:pt idx="275">
                  <c:v>53.5</c:v>
                </c:pt>
                <c:pt idx="276">
                  <c:v>60.899999999999977</c:v>
                </c:pt>
                <c:pt idx="277">
                  <c:v>55.800000000000011</c:v>
                </c:pt>
                <c:pt idx="278">
                  <c:v>61.800000000000011</c:v>
                </c:pt>
                <c:pt idx="279">
                  <c:v>63.699999999999989</c:v>
                </c:pt>
                <c:pt idx="280">
                  <c:v>63.699999999999989</c:v>
                </c:pt>
                <c:pt idx="281">
                  <c:v>65.5</c:v>
                </c:pt>
                <c:pt idx="282">
                  <c:v>66.300000000000011</c:v>
                </c:pt>
                <c:pt idx="283">
                  <c:v>69.200000000000017</c:v>
                </c:pt>
                <c:pt idx="284">
                  <c:v>69.200000000000017</c:v>
                </c:pt>
                <c:pt idx="285">
                  <c:v>74.400000000000006</c:v>
                </c:pt>
                <c:pt idx="286">
                  <c:v>66.700000000000017</c:v>
                </c:pt>
                <c:pt idx="287">
                  <c:v>67.400000000000006</c:v>
                </c:pt>
                <c:pt idx="288">
                  <c:v>56.800000000000011</c:v>
                </c:pt>
                <c:pt idx="289">
                  <c:v>60.300000000000011</c:v>
                </c:pt>
                <c:pt idx="290">
                  <c:v>71.699999999999989</c:v>
                </c:pt>
                <c:pt idx="291">
                  <c:v>60.000000000000028</c:v>
                </c:pt>
                <c:pt idx="292">
                  <c:v>61.000000000000028</c:v>
                </c:pt>
                <c:pt idx="293">
                  <c:v>65.200000000000017</c:v>
                </c:pt>
                <c:pt idx="294">
                  <c:v>67.000000000000028</c:v>
                </c:pt>
                <c:pt idx="295">
                  <c:v>71.400000000000006</c:v>
                </c:pt>
                <c:pt idx="296">
                  <c:v>73.300000000000011</c:v>
                </c:pt>
                <c:pt idx="297">
                  <c:v>73.000000000000028</c:v>
                </c:pt>
                <c:pt idx="298">
                  <c:v>72.300000000000011</c:v>
                </c:pt>
                <c:pt idx="299">
                  <c:v>83.100000000000023</c:v>
                </c:pt>
                <c:pt idx="300">
                  <c:v>84.100000000000023</c:v>
                </c:pt>
                <c:pt idx="301">
                  <c:v>85.699999999999989</c:v>
                </c:pt>
                <c:pt idx="302">
                  <c:v>76.600000000000023</c:v>
                </c:pt>
                <c:pt idx="303">
                  <c:v>81.100000000000023</c:v>
                </c:pt>
                <c:pt idx="304">
                  <c:v>87.700000000000017</c:v>
                </c:pt>
                <c:pt idx="305">
                  <c:v>87.700000000000017</c:v>
                </c:pt>
                <c:pt idx="306">
                  <c:v>85.600000000000023</c:v>
                </c:pt>
                <c:pt idx="307">
                  <c:v>85.800000000000011</c:v>
                </c:pt>
                <c:pt idx="308">
                  <c:v>85.899999999999977</c:v>
                </c:pt>
                <c:pt idx="309">
                  <c:v>84.9</c:v>
                </c:pt>
                <c:pt idx="310">
                  <c:v>97.800000000000011</c:v>
                </c:pt>
                <c:pt idx="311">
                  <c:v>99.600000000000023</c:v>
                </c:pt>
                <c:pt idx="312">
                  <c:v>100.80000000000001</c:v>
                </c:pt>
                <c:pt idx="313">
                  <c:v>94.400000000000034</c:v>
                </c:pt>
                <c:pt idx="314">
                  <c:v>99.900000000000034</c:v>
                </c:pt>
                <c:pt idx="315">
                  <c:v>100.5</c:v>
                </c:pt>
                <c:pt idx="316">
                  <c:v>107.80000000000001</c:v>
                </c:pt>
                <c:pt idx="317">
                  <c:v>110.89999999999998</c:v>
                </c:pt>
                <c:pt idx="318">
                  <c:v>110.89999999999998</c:v>
                </c:pt>
                <c:pt idx="319">
                  <c:v>114.19999999999999</c:v>
                </c:pt>
                <c:pt idx="320">
                  <c:v>106.6</c:v>
                </c:pt>
                <c:pt idx="321">
                  <c:v>108.6</c:v>
                </c:pt>
                <c:pt idx="322">
                  <c:v>108.9</c:v>
                </c:pt>
                <c:pt idx="323">
                  <c:v>108.9</c:v>
                </c:pt>
                <c:pt idx="324">
                  <c:v>111.40000000000003</c:v>
                </c:pt>
                <c:pt idx="325">
                  <c:v>114.80000000000001</c:v>
                </c:pt>
                <c:pt idx="326">
                  <c:v>109.80000000000001</c:v>
                </c:pt>
                <c:pt idx="327">
                  <c:v>115.20000000000002</c:v>
                </c:pt>
                <c:pt idx="328">
                  <c:v>117.4</c:v>
                </c:pt>
                <c:pt idx="329">
                  <c:v>119.6</c:v>
                </c:pt>
                <c:pt idx="330">
                  <c:v>111</c:v>
                </c:pt>
                <c:pt idx="331">
                  <c:v>107.40000000000003</c:v>
                </c:pt>
                <c:pt idx="332">
                  <c:v>110.80000000000001</c:v>
                </c:pt>
                <c:pt idx="333">
                  <c:v>112.30000000000001</c:v>
                </c:pt>
                <c:pt idx="334">
                  <c:v>103.9</c:v>
                </c:pt>
                <c:pt idx="335">
                  <c:v>103.70000000000002</c:v>
                </c:pt>
                <c:pt idx="336">
                  <c:v>88.299999999999983</c:v>
                </c:pt>
                <c:pt idx="337">
                  <c:v>82.899999999999977</c:v>
                </c:pt>
                <c:pt idx="338">
                  <c:v>77.499999999999972</c:v>
                </c:pt>
                <c:pt idx="339">
                  <c:v>83</c:v>
                </c:pt>
                <c:pt idx="340">
                  <c:v>80.599999999999994</c:v>
                </c:pt>
                <c:pt idx="341">
                  <c:v>75.699999999999989</c:v>
                </c:pt>
                <c:pt idx="342">
                  <c:v>74.199999999999989</c:v>
                </c:pt>
                <c:pt idx="343">
                  <c:v>68.100000000000023</c:v>
                </c:pt>
                <c:pt idx="344">
                  <c:v>67.099999999999994</c:v>
                </c:pt>
                <c:pt idx="345">
                  <c:v>66.099999999999966</c:v>
                </c:pt>
                <c:pt idx="346">
                  <c:v>67.699999999999989</c:v>
                </c:pt>
                <c:pt idx="347">
                  <c:v>64.400000000000006</c:v>
                </c:pt>
                <c:pt idx="348">
                  <c:v>64.600000000000023</c:v>
                </c:pt>
                <c:pt idx="349">
                  <c:v>67.5</c:v>
                </c:pt>
                <c:pt idx="350">
                  <c:v>69.699999999999989</c:v>
                </c:pt>
                <c:pt idx="351">
                  <c:v>68.499999999999972</c:v>
                </c:pt>
                <c:pt idx="352">
                  <c:v>76.099999999999966</c:v>
                </c:pt>
                <c:pt idx="353">
                  <c:v>68.799999999999983</c:v>
                </c:pt>
                <c:pt idx="354">
                  <c:v>77.600000000000023</c:v>
                </c:pt>
                <c:pt idx="355">
                  <c:v>70.499999999999972</c:v>
                </c:pt>
                <c:pt idx="356">
                  <c:v>75.599999999999994</c:v>
                </c:pt>
                <c:pt idx="357">
                  <c:v>75.599999999999994</c:v>
                </c:pt>
                <c:pt idx="358">
                  <c:v>75.599999999999994</c:v>
                </c:pt>
                <c:pt idx="359">
                  <c:v>75</c:v>
                </c:pt>
                <c:pt idx="360">
                  <c:v>77.000000000000028</c:v>
                </c:pt>
                <c:pt idx="361">
                  <c:v>79.099999999999966</c:v>
                </c:pt>
                <c:pt idx="362">
                  <c:v>83.599999999999966</c:v>
                </c:pt>
                <c:pt idx="363">
                  <c:v>84.199999999999989</c:v>
                </c:pt>
                <c:pt idx="364">
                  <c:v>84.199999999999989</c:v>
                </c:pt>
              </c:numCache>
            </c:numRef>
          </c:val>
          <c:extLst>
            <c:ext xmlns:c16="http://schemas.microsoft.com/office/drawing/2014/chart" uri="{C3380CC4-5D6E-409C-BE32-E72D297353CC}">
              <c16:uniqueId val="{00000001-51F3-4D35-AB2E-33F2DCCECC82}"/>
            </c:ext>
          </c:extLst>
        </c:ser>
        <c:dLbls>
          <c:showLegendKey val="0"/>
          <c:showVal val="0"/>
          <c:showCatName val="0"/>
          <c:showSerName val="0"/>
          <c:showPercent val="0"/>
          <c:showBubbleSize val="0"/>
        </c:dLbls>
        <c:axId val="2127070351"/>
        <c:axId val="1678701695"/>
      </c:areaChart>
      <c:lineChart>
        <c:grouping val="standard"/>
        <c:varyColors val="0"/>
        <c:ser>
          <c:idx val="2"/>
          <c:order val="2"/>
          <c:tx>
            <c:strRef>
              <c:f>'BZ Beef'!$E$2</c:f>
              <c:strCache>
                <c:ptCount val="1"/>
                <c:pt idx="0">
                  <c:v>5Y Average</c:v>
                </c:pt>
              </c:strCache>
            </c:strRef>
          </c:tx>
          <c:spPr>
            <a:ln w="19050" cap="rnd">
              <a:solidFill>
                <a:schemeClr val="tx1"/>
              </a:solidFill>
              <a:prstDash val="sysDot"/>
              <a:round/>
            </a:ln>
            <a:effectLst/>
          </c:spPr>
          <c:marker>
            <c:symbol val="none"/>
          </c:marker>
          <c:val>
            <c:numRef>
              <c:f>'BZ Beef'!$E$3:$E$367</c:f>
              <c:numCache>
                <c:formatCode>General</c:formatCode>
                <c:ptCount val="365"/>
                <c:pt idx="0">
                  <c:v>269.97999999999996</c:v>
                </c:pt>
                <c:pt idx="1">
                  <c:v>267.82</c:v>
                </c:pt>
                <c:pt idx="2">
                  <c:v>268.42</c:v>
                </c:pt>
                <c:pt idx="3">
                  <c:v>270.02</c:v>
                </c:pt>
                <c:pt idx="4">
                  <c:v>271.08000000000004</c:v>
                </c:pt>
                <c:pt idx="5">
                  <c:v>270.72000000000003</c:v>
                </c:pt>
                <c:pt idx="6">
                  <c:v>269.88</c:v>
                </c:pt>
                <c:pt idx="7">
                  <c:v>270.02</c:v>
                </c:pt>
                <c:pt idx="8">
                  <c:v>266.08</c:v>
                </c:pt>
                <c:pt idx="9">
                  <c:v>270.54000000000002</c:v>
                </c:pt>
                <c:pt idx="10">
                  <c:v>270.58000000000004</c:v>
                </c:pt>
                <c:pt idx="11">
                  <c:v>271.3</c:v>
                </c:pt>
                <c:pt idx="12">
                  <c:v>271.21999999999997</c:v>
                </c:pt>
                <c:pt idx="13">
                  <c:v>271.95999999999998</c:v>
                </c:pt>
                <c:pt idx="14">
                  <c:v>271.02</c:v>
                </c:pt>
                <c:pt idx="15">
                  <c:v>270.58</c:v>
                </c:pt>
                <c:pt idx="16">
                  <c:v>269.32</c:v>
                </c:pt>
                <c:pt idx="17">
                  <c:v>270.86</c:v>
                </c:pt>
                <c:pt idx="18">
                  <c:v>271.32</c:v>
                </c:pt>
                <c:pt idx="19">
                  <c:v>270.71999999999997</c:v>
                </c:pt>
                <c:pt idx="20">
                  <c:v>271.8</c:v>
                </c:pt>
                <c:pt idx="21">
                  <c:v>271.97999999999996</c:v>
                </c:pt>
                <c:pt idx="22">
                  <c:v>273.02</c:v>
                </c:pt>
                <c:pt idx="23">
                  <c:v>269.04000000000002</c:v>
                </c:pt>
                <c:pt idx="24">
                  <c:v>271.5</c:v>
                </c:pt>
                <c:pt idx="25">
                  <c:v>272.89999999999998</c:v>
                </c:pt>
                <c:pt idx="26">
                  <c:v>273.91999999999996</c:v>
                </c:pt>
                <c:pt idx="27">
                  <c:v>273.21999999999997</c:v>
                </c:pt>
                <c:pt idx="28">
                  <c:v>272.83999999999997</c:v>
                </c:pt>
                <c:pt idx="29">
                  <c:v>273.39999999999998</c:v>
                </c:pt>
                <c:pt idx="30">
                  <c:v>273.64</c:v>
                </c:pt>
                <c:pt idx="31">
                  <c:v>271.94000000000005</c:v>
                </c:pt>
                <c:pt idx="32">
                  <c:v>271.38</c:v>
                </c:pt>
                <c:pt idx="33">
                  <c:v>271.74</c:v>
                </c:pt>
                <c:pt idx="34">
                  <c:v>272.82000000000005</c:v>
                </c:pt>
                <c:pt idx="35">
                  <c:v>272.92</c:v>
                </c:pt>
                <c:pt idx="36">
                  <c:v>274.15999999999997</c:v>
                </c:pt>
                <c:pt idx="37">
                  <c:v>270.94</c:v>
                </c:pt>
                <c:pt idx="38">
                  <c:v>274.42</c:v>
                </c:pt>
                <c:pt idx="39">
                  <c:v>274.66000000000003</c:v>
                </c:pt>
                <c:pt idx="40">
                  <c:v>274.44</c:v>
                </c:pt>
                <c:pt idx="41">
                  <c:v>274.38</c:v>
                </c:pt>
                <c:pt idx="42">
                  <c:v>275.42</c:v>
                </c:pt>
                <c:pt idx="43">
                  <c:v>276.56000000000006</c:v>
                </c:pt>
                <c:pt idx="44">
                  <c:v>275.44</c:v>
                </c:pt>
                <c:pt idx="45">
                  <c:v>274.56</c:v>
                </c:pt>
                <c:pt idx="46">
                  <c:v>276.76</c:v>
                </c:pt>
                <c:pt idx="47">
                  <c:v>276.08000000000004</c:v>
                </c:pt>
                <c:pt idx="48">
                  <c:v>275.38</c:v>
                </c:pt>
                <c:pt idx="49">
                  <c:v>274.18</c:v>
                </c:pt>
                <c:pt idx="50">
                  <c:v>275.39999999999998</c:v>
                </c:pt>
                <c:pt idx="51">
                  <c:v>275.22000000000003</c:v>
                </c:pt>
                <c:pt idx="52">
                  <c:v>276.88</c:v>
                </c:pt>
                <c:pt idx="53">
                  <c:v>269.39999999999998</c:v>
                </c:pt>
                <c:pt idx="54">
                  <c:v>269.59999999999997</c:v>
                </c:pt>
                <c:pt idx="55">
                  <c:v>270.7</c:v>
                </c:pt>
                <c:pt idx="56">
                  <c:v>271.74</c:v>
                </c:pt>
                <c:pt idx="57">
                  <c:v>271.34000000000003</c:v>
                </c:pt>
                <c:pt idx="58">
                  <c:v>270.2</c:v>
                </c:pt>
                <c:pt idx="59">
                  <c:v>270.73999999999995</c:v>
                </c:pt>
                <c:pt idx="60">
                  <c:v>270.91999999999996</c:v>
                </c:pt>
                <c:pt idx="61">
                  <c:v>270.33999999999997</c:v>
                </c:pt>
                <c:pt idx="62">
                  <c:v>271.23999999999995</c:v>
                </c:pt>
                <c:pt idx="63">
                  <c:v>270.14</c:v>
                </c:pt>
                <c:pt idx="64">
                  <c:v>270.71999999999997</c:v>
                </c:pt>
                <c:pt idx="65">
                  <c:v>270.7</c:v>
                </c:pt>
                <c:pt idx="66">
                  <c:v>272.56</c:v>
                </c:pt>
                <c:pt idx="67">
                  <c:v>271.95999999999998</c:v>
                </c:pt>
                <c:pt idx="68">
                  <c:v>274.7</c:v>
                </c:pt>
                <c:pt idx="69">
                  <c:v>275.04000000000002</c:v>
                </c:pt>
                <c:pt idx="70">
                  <c:v>275.45999999999998</c:v>
                </c:pt>
                <c:pt idx="71">
                  <c:v>274.94</c:v>
                </c:pt>
                <c:pt idx="72">
                  <c:v>274.04000000000002</c:v>
                </c:pt>
                <c:pt idx="73">
                  <c:v>272.60000000000002</c:v>
                </c:pt>
                <c:pt idx="74">
                  <c:v>273.65999999999997</c:v>
                </c:pt>
                <c:pt idx="75">
                  <c:v>273.76</c:v>
                </c:pt>
                <c:pt idx="76">
                  <c:v>272.04000000000002</c:v>
                </c:pt>
                <c:pt idx="77">
                  <c:v>271.46000000000004</c:v>
                </c:pt>
                <c:pt idx="78">
                  <c:v>273.44</c:v>
                </c:pt>
                <c:pt idx="79">
                  <c:v>273.36</c:v>
                </c:pt>
                <c:pt idx="80">
                  <c:v>274.15999999999997</c:v>
                </c:pt>
                <c:pt idx="81">
                  <c:v>276.79999999999995</c:v>
                </c:pt>
                <c:pt idx="82">
                  <c:v>277.82</c:v>
                </c:pt>
                <c:pt idx="83">
                  <c:v>278.62</c:v>
                </c:pt>
                <c:pt idx="84">
                  <c:v>278.88</c:v>
                </c:pt>
                <c:pt idx="85">
                  <c:v>277.84000000000003</c:v>
                </c:pt>
                <c:pt idx="86">
                  <c:v>278.5</c:v>
                </c:pt>
                <c:pt idx="87">
                  <c:v>277.15999999999997</c:v>
                </c:pt>
                <c:pt idx="88">
                  <c:v>278.08</c:v>
                </c:pt>
                <c:pt idx="89">
                  <c:v>274.12</c:v>
                </c:pt>
                <c:pt idx="90">
                  <c:v>276.95999999999998</c:v>
                </c:pt>
                <c:pt idx="91">
                  <c:v>275.53999999999996</c:v>
                </c:pt>
                <c:pt idx="92">
                  <c:v>276.52</c:v>
                </c:pt>
                <c:pt idx="93">
                  <c:v>274.89999999999998</c:v>
                </c:pt>
                <c:pt idx="94">
                  <c:v>274.46000000000004</c:v>
                </c:pt>
                <c:pt idx="95">
                  <c:v>276.26000000000005</c:v>
                </c:pt>
                <c:pt idx="96">
                  <c:v>273.64</c:v>
                </c:pt>
                <c:pt idx="97">
                  <c:v>276.94</c:v>
                </c:pt>
                <c:pt idx="98">
                  <c:v>277.34000000000003</c:v>
                </c:pt>
                <c:pt idx="99">
                  <c:v>276.32000000000005</c:v>
                </c:pt>
                <c:pt idx="100">
                  <c:v>275.89999999999998</c:v>
                </c:pt>
                <c:pt idx="101">
                  <c:v>274.90000000000003</c:v>
                </c:pt>
                <c:pt idx="102">
                  <c:v>274.38</c:v>
                </c:pt>
                <c:pt idx="103">
                  <c:v>275.02000000000004</c:v>
                </c:pt>
                <c:pt idx="104">
                  <c:v>274.67999999999995</c:v>
                </c:pt>
                <c:pt idx="105">
                  <c:v>273.76</c:v>
                </c:pt>
                <c:pt idx="106">
                  <c:v>273.8</c:v>
                </c:pt>
                <c:pt idx="107">
                  <c:v>271.88</c:v>
                </c:pt>
                <c:pt idx="108">
                  <c:v>274.02</c:v>
                </c:pt>
                <c:pt idx="109">
                  <c:v>272.73999999999995</c:v>
                </c:pt>
                <c:pt idx="110">
                  <c:v>272.73999999999995</c:v>
                </c:pt>
                <c:pt idx="111">
                  <c:v>272.38</c:v>
                </c:pt>
                <c:pt idx="112">
                  <c:v>271.85999999999996</c:v>
                </c:pt>
                <c:pt idx="113">
                  <c:v>271.73999999999995</c:v>
                </c:pt>
                <c:pt idx="114">
                  <c:v>271.82000000000005</c:v>
                </c:pt>
                <c:pt idx="115">
                  <c:v>272.21999999999997</c:v>
                </c:pt>
                <c:pt idx="116">
                  <c:v>271.91999999999996</c:v>
                </c:pt>
                <c:pt idx="117">
                  <c:v>269.59999999999997</c:v>
                </c:pt>
                <c:pt idx="118">
                  <c:v>269.45999999999992</c:v>
                </c:pt>
                <c:pt idx="119">
                  <c:v>269.52</c:v>
                </c:pt>
                <c:pt idx="120">
                  <c:v>269.52</c:v>
                </c:pt>
                <c:pt idx="121">
                  <c:v>269.05999999999995</c:v>
                </c:pt>
                <c:pt idx="122">
                  <c:v>269.7</c:v>
                </c:pt>
                <c:pt idx="123">
                  <c:v>267.95999999999998</c:v>
                </c:pt>
                <c:pt idx="124">
                  <c:v>269.22000000000003</c:v>
                </c:pt>
                <c:pt idx="125">
                  <c:v>269.26</c:v>
                </c:pt>
                <c:pt idx="126">
                  <c:v>269.48</c:v>
                </c:pt>
                <c:pt idx="127">
                  <c:v>270.71999999999997</c:v>
                </c:pt>
                <c:pt idx="128">
                  <c:v>269.69999999999993</c:v>
                </c:pt>
                <c:pt idx="129">
                  <c:v>269.62</c:v>
                </c:pt>
                <c:pt idx="130">
                  <c:v>265.02000000000004</c:v>
                </c:pt>
                <c:pt idx="131">
                  <c:v>266.92</c:v>
                </c:pt>
                <c:pt idx="132">
                  <c:v>268.12</c:v>
                </c:pt>
                <c:pt idx="133">
                  <c:v>266.7</c:v>
                </c:pt>
                <c:pt idx="134">
                  <c:v>265.89999999999998</c:v>
                </c:pt>
                <c:pt idx="135">
                  <c:v>265.96000000000004</c:v>
                </c:pt>
                <c:pt idx="136">
                  <c:v>262.97999999999996</c:v>
                </c:pt>
                <c:pt idx="137">
                  <c:v>260.33999999999997</c:v>
                </c:pt>
                <c:pt idx="138">
                  <c:v>262.12</c:v>
                </c:pt>
                <c:pt idx="139">
                  <c:v>264.28000000000003</c:v>
                </c:pt>
                <c:pt idx="140">
                  <c:v>265.52</c:v>
                </c:pt>
                <c:pt idx="141">
                  <c:v>265.56</c:v>
                </c:pt>
                <c:pt idx="142">
                  <c:v>261.12</c:v>
                </c:pt>
                <c:pt idx="143">
                  <c:v>260.93999999999994</c:v>
                </c:pt>
                <c:pt idx="144">
                  <c:v>262.38</c:v>
                </c:pt>
                <c:pt idx="145">
                  <c:v>262.32</c:v>
                </c:pt>
                <c:pt idx="146">
                  <c:v>262.15999999999997</c:v>
                </c:pt>
                <c:pt idx="147">
                  <c:v>262.3</c:v>
                </c:pt>
                <c:pt idx="148">
                  <c:v>263.21999999999997</c:v>
                </c:pt>
                <c:pt idx="149">
                  <c:v>261.12</c:v>
                </c:pt>
                <c:pt idx="150">
                  <c:v>261.38</c:v>
                </c:pt>
                <c:pt idx="151">
                  <c:v>259.34000000000003</c:v>
                </c:pt>
                <c:pt idx="152">
                  <c:v>257.71999999999997</c:v>
                </c:pt>
                <c:pt idx="153">
                  <c:v>257.82</c:v>
                </c:pt>
                <c:pt idx="154">
                  <c:v>258.88</c:v>
                </c:pt>
                <c:pt idx="155">
                  <c:v>258.44</c:v>
                </c:pt>
                <c:pt idx="156">
                  <c:v>257.3</c:v>
                </c:pt>
                <c:pt idx="157">
                  <c:v>257.28000000000003</c:v>
                </c:pt>
                <c:pt idx="158">
                  <c:v>259.56</c:v>
                </c:pt>
                <c:pt idx="159">
                  <c:v>260.15999999999997</c:v>
                </c:pt>
                <c:pt idx="160">
                  <c:v>261.02</c:v>
                </c:pt>
                <c:pt idx="161">
                  <c:v>261.47999999999996</c:v>
                </c:pt>
                <c:pt idx="162">
                  <c:v>259.23999999999995</c:v>
                </c:pt>
                <c:pt idx="163">
                  <c:v>260.02</c:v>
                </c:pt>
                <c:pt idx="164">
                  <c:v>263.06</c:v>
                </c:pt>
                <c:pt idx="165">
                  <c:v>260.52</c:v>
                </c:pt>
                <c:pt idx="166">
                  <c:v>262.3</c:v>
                </c:pt>
                <c:pt idx="167">
                  <c:v>262.3</c:v>
                </c:pt>
                <c:pt idx="168">
                  <c:v>263.89999999999998</c:v>
                </c:pt>
                <c:pt idx="169">
                  <c:v>263.52</c:v>
                </c:pt>
                <c:pt idx="170">
                  <c:v>266.02</c:v>
                </c:pt>
                <c:pt idx="171">
                  <c:v>265.38</c:v>
                </c:pt>
                <c:pt idx="172">
                  <c:v>265.76</c:v>
                </c:pt>
                <c:pt idx="173">
                  <c:v>265.84000000000003</c:v>
                </c:pt>
                <c:pt idx="174">
                  <c:v>267.78000000000003</c:v>
                </c:pt>
                <c:pt idx="175">
                  <c:v>267.52000000000004</c:v>
                </c:pt>
                <c:pt idx="176">
                  <c:v>268.71999999999997</c:v>
                </c:pt>
                <c:pt idx="177">
                  <c:v>269.64</c:v>
                </c:pt>
                <c:pt idx="178">
                  <c:v>268.74</c:v>
                </c:pt>
                <c:pt idx="179">
                  <c:v>268.86</c:v>
                </c:pt>
                <c:pt idx="180">
                  <c:v>267.32000000000005</c:v>
                </c:pt>
                <c:pt idx="181">
                  <c:v>266.16000000000003</c:v>
                </c:pt>
                <c:pt idx="182">
                  <c:v>266.02</c:v>
                </c:pt>
                <c:pt idx="183">
                  <c:v>267.06</c:v>
                </c:pt>
                <c:pt idx="184">
                  <c:v>269.60000000000002</c:v>
                </c:pt>
                <c:pt idx="185">
                  <c:v>266.91999999999996</c:v>
                </c:pt>
                <c:pt idx="186">
                  <c:v>268.26</c:v>
                </c:pt>
                <c:pt idx="187">
                  <c:v>269.43999999999994</c:v>
                </c:pt>
                <c:pt idx="188">
                  <c:v>269.52</c:v>
                </c:pt>
                <c:pt idx="189">
                  <c:v>269.48</c:v>
                </c:pt>
                <c:pt idx="190">
                  <c:v>269.02</c:v>
                </c:pt>
                <c:pt idx="191">
                  <c:v>271.17999999999995</c:v>
                </c:pt>
                <c:pt idx="192">
                  <c:v>269.52</c:v>
                </c:pt>
                <c:pt idx="193">
                  <c:v>269.33999999999997</c:v>
                </c:pt>
                <c:pt idx="194">
                  <c:v>269.86</c:v>
                </c:pt>
                <c:pt idx="195">
                  <c:v>269.18</c:v>
                </c:pt>
                <c:pt idx="196">
                  <c:v>271.10000000000002</c:v>
                </c:pt>
                <c:pt idx="197">
                  <c:v>271.74</c:v>
                </c:pt>
                <c:pt idx="198">
                  <c:v>270.52</c:v>
                </c:pt>
                <c:pt idx="199">
                  <c:v>268.36</c:v>
                </c:pt>
                <c:pt idx="200">
                  <c:v>268.34000000000003</c:v>
                </c:pt>
                <c:pt idx="201">
                  <c:v>267.02000000000004</c:v>
                </c:pt>
                <c:pt idx="202">
                  <c:v>268.24</c:v>
                </c:pt>
                <c:pt idx="203">
                  <c:v>268.78000000000003</c:v>
                </c:pt>
                <c:pt idx="204">
                  <c:v>269</c:v>
                </c:pt>
                <c:pt idx="205">
                  <c:v>269.98</c:v>
                </c:pt>
                <c:pt idx="206">
                  <c:v>268.74</c:v>
                </c:pt>
                <c:pt idx="207">
                  <c:v>267.16000000000003</c:v>
                </c:pt>
                <c:pt idx="208">
                  <c:v>268.86</c:v>
                </c:pt>
                <c:pt idx="209">
                  <c:v>269.34000000000003</c:v>
                </c:pt>
                <c:pt idx="210">
                  <c:v>270.05999999999995</c:v>
                </c:pt>
                <c:pt idx="211">
                  <c:v>270.06000000000006</c:v>
                </c:pt>
                <c:pt idx="212">
                  <c:v>269.39999999999998</c:v>
                </c:pt>
                <c:pt idx="213">
                  <c:v>268.45999999999998</c:v>
                </c:pt>
                <c:pt idx="214">
                  <c:v>261.68</c:v>
                </c:pt>
                <c:pt idx="215">
                  <c:v>262.92</c:v>
                </c:pt>
                <c:pt idx="216">
                  <c:v>266.16000000000003</c:v>
                </c:pt>
                <c:pt idx="217">
                  <c:v>265.2</c:v>
                </c:pt>
                <c:pt idx="218">
                  <c:v>263.5</c:v>
                </c:pt>
                <c:pt idx="219">
                  <c:v>264.7</c:v>
                </c:pt>
                <c:pt idx="220">
                  <c:v>266.56</c:v>
                </c:pt>
                <c:pt idx="221">
                  <c:v>264.89999999999998</c:v>
                </c:pt>
                <c:pt idx="222">
                  <c:v>263.62</c:v>
                </c:pt>
                <c:pt idx="223">
                  <c:v>264.52000000000004</c:v>
                </c:pt>
                <c:pt idx="224">
                  <c:v>265.45999999999998</c:v>
                </c:pt>
                <c:pt idx="225">
                  <c:v>264.66000000000003</c:v>
                </c:pt>
                <c:pt idx="226">
                  <c:v>261.96000000000004</c:v>
                </c:pt>
                <c:pt idx="227">
                  <c:v>260.60000000000002</c:v>
                </c:pt>
                <c:pt idx="228">
                  <c:v>263.18</c:v>
                </c:pt>
                <c:pt idx="229">
                  <c:v>259.36</c:v>
                </c:pt>
                <c:pt idx="230">
                  <c:v>261.14</c:v>
                </c:pt>
                <c:pt idx="231">
                  <c:v>260.73999999999995</c:v>
                </c:pt>
                <c:pt idx="232">
                  <c:v>262.34000000000003</c:v>
                </c:pt>
                <c:pt idx="233">
                  <c:v>264.12</c:v>
                </c:pt>
                <c:pt idx="234">
                  <c:v>257.86</c:v>
                </c:pt>
                <c:pt idx="235">
                  <c:v>257.58000000000004</c:v>
                </c:pt>
                <c:pt idx="236">
                  <c:v>258.62</c:v>
                </c:pt>
                <c:pt idx="237">
                  <c:v>260.34000000000003</c:v>
                </c:pt>
                <c:pt idx="238">
                  <c:v>261.32000000000005</c:v>
                </c:pt>
                <c:pt idx="239">
                  <c:v>261.68</c:v>
                </c:pt>
                <c:pt idx="240">
                  <c:v>260.2</c:v>
                </c:pt>
                <c:pt idx="241">
                  <c:v>261.12</c:v>
                </c:pt>
                <c:pt idx="242">
                  <c:v>259.94</c:v>
                </c:pt>
                <c:pt idx="243">
                  <c:v>259.48</c:v>
                </c:pt>
                <c:pt idx="244">
                  <c:v>258.30000000000007</c:v>
                </c:pt>
                <c:pt idx="245">
                  <c:v>259.36</c:v>
                </c:pt>
                <c:pt idx="246">
                  <c:v>259.74</c:v>
                </c:pt>
                <c:pt idx="247">
                  <c:v>261.67999999999995</c:v>
                </c:pt>
                <c:pt idx="248">
                  <c:v>259.38</c:v>
                </c:pt>
                <c:pt idx="249">
                  <c:v>259.38</c:v>
                </c:pt>
                <c:pt idx="250">
                  <c:v>262.56000000000006</c:v>
                </c:pt>
                <c:pt idx="251">
                  <c:v>259.06000000000006</c:v>
                </c:pt>
                <c:pt idx="252">
                  <c:v>259</c:v>
                </c:pt>
                <c:pt idx="253">
                  <c:v>259.38</c:v>
                </c:pt>
                <c:pt idx="254">
                  <c:v>261.02000000000004</c:v>
                </c:pt>
                <c:pt idx="255">
                  <c:v>264.14</c:v>
                </c:pt>
                <c:pt idx="256">
                  <c:v>261.21999999999997</c:v>
                </c:pt>
                <c:pt idx="257">
                  <c:v>260.36</c:v>
                </c:pt>
                <c:pt idx="258">
                  <c:v>262.84000000000003</c:v>
                </c:pt>
                <c:pt idx="259">
                  <c:v>263.73999999999995</c:v>
                </c:pt>
                <c:pt idx="260">
                  <c:v>263.52</c:v>
                </c:pt>
                <c:pt idx="261">
                  <c:v>265.76</c:v>
                </c:pt>
                <c:pt idx="262">
                  <c:v>266.58000000000004</c:v>
                </c:pt>
                <c:pt idx="263">
                  <c:v>265.56000000000006</c:v>
                </c:pt>
                <c:pt idx="264">
                  <c:v>266.58000000000004</c:v>
                </c:pt>
                <c:pt idx="265">
                  <c:v>267.48</c:v>
                </c:pt>
                <c:pt idx="266">
                  <c:v>268.14</c:v>
                </c:pt>
                <c:pt idx="267">
                  <c:v>268.60000000000002</c:v>
                </c:pt>
                <c:pt idx="268">
                  <c:v>271</c:v>
                </c:pt>
                <c:pt idx="269">
                  <c:v>273.82</c:v>
                </c:pt>
                <c:pt idx="270">
                  <c:v>272.14</c:v>
                </c:pt>
                <c:pt idx="271">
                  <c:v>272.64</c:v>
                </c:pt>
                <c:pt idx="272">
                  <c:v>272.58000000000004</c:v>
                </c:pt>
                <c:pt idx="273">
                  <c:v>273.14</c:v>
                </c:pt>
                <c:pt idx="274">
                  <c:v>274.3</c:v>
                </c:pt>
                <c:pt idx="275">
                  <c:v>273.02000000000004</c:v>
                </c:pt>
                <c:pt idx="276">
                  <c:v>273.08</c:v>
                </c:pt>
                <c:pt idx="277">
                  <c:v>273.34000000000003</c:v>
                </c:pt>
                <c:pt idx="278">
                  <c:v>273.54000000000002</c:v>
                </c:pt>
                <c:pt idx="279">
                  <c:v>275.44</c:v>
                </c:pt>
                <c:pt idx="280">
                  <c:v>272.82000000000005</c:v>
                </c:pt>
                <c:pt idx="281">
                  <c:v>273.66000000000003</c:v>
                </c:pt>
                <c:pt idx="282">
                  <c:v>273.86</c:v>
                </c:pt>
                <c:pt idx="283">
                  <c:v>273.15999999999997</c:v>
                </c:pt>
                <c:pt idx="284">
                  <c:v>273.15999999999997</c:v>
                </c:pt>
                <c:pt idx="285">
                  <c:v>273.62</c:v>
                </c:pt>
                <c:pt idx="286">
                  <c:v>272.58000000000004</c:v>
                </c:pt>
                <c:pt idx="287">
                  <c:v>271.38</c:v>
                </c:pt>
                <c:pt idx="288">
                  <c:v>274.34000000000003</c:v>
                </c:pt>
                <c:pt idx="289">
                  <c:v>272.12</c:v>
                </c:pt>
                <c:pt idx="290">
                  <c:v>273.38</c:v>
                </c:pt>
                <c:pt idx="291">
                  <c:v>275.36</c:v>
                </c:pt>
                <c:pt idx="292">
                  <c:v>274.45999999999992</c:v>
                </c:pt>
                <c:pt idx="293">
                  <c:v>274.83999999999997</c:v>
                </c:pt>
                <c:pt idx="294">
                  <c:v>274.88</c:v>
                </c:pt>
                <c:pt idx="295">
                  <c:v>274.15999999999997</c:v>
                </c:pt>
                <c:pt idx="296">
                  <c:v>278.47999999999996</c:v>
                </c:pt>
                <c:pt idx="297">
                  <c:v>275.7</c:v>
                </c:pt>
                <c:pt idx="298">
                  <c:v>273.18</c:v>
                </c:pt>
                <c:pt idx="299">
                  <c:v>273.83999999999997</c:v>
                </c:pt>
                <c:pt idx="300">
                  <c:v>270.48</c:v>
                </c:pt>
                <c:pt idx="301">
                  <c:v>272.76</c:v>
                </c:pt>
                <c:pt idx="302">
                  <c:v>276.17999999999995</c:v>
                </c:pt>
                <c:pt idx="303">
                  <c:v>276.71999999999997</c:v>
                </c:pt>
                <c:pt idx="304">
                  <c:v>275.46000000000004</c:v>
                </c:pt>
                <c:pt idx="305">
                  <c:v>275.46000000000004</c:v>
                </c:pt>
                <c:pt idx="306">
                  <c:v>275.71999999999997</c:v>
                </c:pt>
                <c:pt idx="307">
                  <c:v>277.8</c:v>
                </c:pt>
                <c:pt idx="308">
                  <c:v>277.62</c:v>
                </c:pt>
                <c:pt idx="309">
                  <c:v>281.26</c:v>
                </c:pt>
                <c:pt idx="310">
                  <c:v>279.06</c:v>
                </c:pt>
                <c:pt idx="311">
                  <c:v>279.64</c:v>
                </c:pt>
                <c:pt idx="312">
                  <c:v>283.53999999999996</c:v>
                </c:pt>
                <c:pt idx="313">
                  <c:v>284.41999999999996</c:v>
                </c:pt>
                <c:pt idx="314">
                  <c:v>285.32</c:v>
                </c:pt>
                <c:pt idx="315">
                  <c:v>286</c:v>
                </c:pt>
                <c:pt idx="316">
                  <c:v>286.93999999999994</c:v>
                </c:pt>
                <c:pt idx="317">
                  <c:v>287.36</c:v>
                </c:pt>
                <c:pt idx="318">
                  <c:v>287.36</c:v>
                </c:pt>
                <c:pt idx="319">
                  <c:v>286.42</c:v>
                </c:pt>
                <c:pt idx="320">
                  <c:v>290.91999999999996</c:v>
                </c:pt>
                <c:pt idx="321">
                  <c:v>290.82000000000005</c:v>
                </c:pt>
                <c:pt idx="322">
                  <c:v>292.21999999999997</c:v>
                </c:pt>
                <c:pt idx="323">
                  <c:v>292.10000000000002</c:v>
                </c:pt>
                <c:pt idx="324">
                  <c:v>295.10000000000002</c:v>
                </c:pt>
                <c:pt idx="325">
                  <c:v>292.88</c:v>
                </c:pt>
                <c:pt idx="326">
                  <c:v>295.14</c:v>
                </c:pt>
                <c:pt idx="327">
                  <c:v>295.52</c:v>
                </c:pt>
                <c:pt idx="328">
                  <c:v>293.24</c:v>
                </c:pt>
                <c:pt idx="329">
                  <c:v>295.12</c:v>
                </c:pt>
                <c:pt idx="330">
                  <c:v>296.02000000000004</c:v>
                </c:pt>
                <c:pt idx="331">
                  <c:v>296.5</c:v>
                </c:pt>
                <c:pt idx="332">
                  <c:v>295.06</c:v>
                </c:pt>
                <c:pt idx="333">
                  <c:v>296.54000000000002</c:v>
                </c:pt>
                <c:pt idx="334">
                  <c:v>296.8</c:v>
                </c:pt>
                <c:pt idx="335">
                  <c:v>297.86</c:v>
                </c:pt>
                <c:pt idx="336">
                  <c:v>292.71999999999997</c:v>
                </c:pt>
                <c:pt idx="337">
                  <c:v>291.32</c:v>
                </c:pt>
                <c:pt idx="338">
                  <c:v>289.56000000000006</c:v>
                </c:pt>
                <c:pt idx="339">
                  <c:v>289.60000000000002</c:v>
                </c:pt>
                <c:pt idx="340">
                  <c:v>287.7</c:v>
                </c:pt>
                <c:pt idx="341">
                  <c:v>287.74</c:v>
                </c:pt>
                <c:pt idx="342">
                  <c:v>288.74</c:v>
                </c:pt>
                <c:pt idx="343">
                  <c:v>286.83999999999997</c:v>
                </c:pt>
                <c:pt idx="344">
                  <c:v>287.2</c:v>
                </c:pt>
                <c:pt idx="345">
                  <c:v>288.14</c:v>
                </c:pt>
                <c:pt idx="346">
                  <c:v>286.64</c:v>
                </c:pt>
                <c:pt idx="347">
                  <c:v>285.39999999999998</c:v>
                </c:pt>
                <c:pt idx="348">
                  <c:v>286.02</c:v>
                </c:pt>
                <c:pt idx="349">
                  <c:v>287.62</c:v>
                </c:pt>
                <c:pt idx="350">
                  <c:v>287.03999999999996</c:v>
                </c:pt>
                <c:pt idx="351">
                  <c:v>287.40000000000003</c:v>
                </c:pt>
                <c:pt idx="352">
                  <c:v>287.44000000000005</c:v>
                </c:pt>
                <c:pt idx="353">
                  <c:v>285.46000000000004</c:v>
                </c:pt>
                <c:pt idx="354">
                  <c:v>288.52</c:v>
                </c:pt>
                <c:pt idx="355">
                  <c:v>289.86</c:v>
                </c:pt>
                <c:pt idx="356">
                  <c:v>290.06000000000006</c:v>
                </c:pt>
                <c:pt idx="357">
                  <c:v>290.06000000000006</c:v>
                </c:pt>
                <c:pt idx="358">
                  <c:v>290.06000000000006</c:v>
                </c:pt>
                <c:pt idx="359">
                  <c:v>291.98</c:v>
                </c:pt>
                <c:pt idx="360">
                  <c:v>290.5</c:v>
                </c:pt>
                <c:pt idx="361">
                  <c:v>292.18</c:v>
                </c:pt>
                <c:pt idx="362">
                  <c:v>293.2</c:v>
                </c:pt>
                <c:pt idx="363">
                  <c:v>292.06000000000006</c:v>
                </c:pt>
                <c:pt idx="364">
                  <c:v>292.06000000000006</c:v>
                </c:pt>
              </c:numCache>
            </c:numRef>
          </c:val>
          <c:smooth val="0"/>
          <c:extLst>
            <c:ext xmlns:c16="http://schemas.microsoft.com/office/drawing/2014/chart" uri="{C3380CC4-5D6E-409C-BE32-E72D297353CC}">
              <c16:uniqueId val="{00000002-51F3-4D35-AB2E-33F2DCCECC82}"/>
            </c:ext>
          </c:extLst>
        </c:ser>
        <c:ser>
          <c:idx val="3"/>
          <c:order val="3"/>
          <c:tx>
            <c:strRef>
              <c:f>'BZ Beef'!$P$2</c:f>
              <c:strCache>
                <c:ptCount val="1"/>
                <c:pt idx="0">
                  <c:v>2025</c:v>
                </c:pt>
              </c:strCache>
            </c:strRef>
          </c:tx>
          <c:spPr>
            <a:ln w="19050" cap="rnd">
              <a:solidFill>
                <a:schemeClr val="tx2"/>
              </a:solidFill>
              <a:round/>
            </a:ln>
            <a:effectLst/>
          </c:spPr>
          <c:marker>
            <c:symbol val="none"/>
          </c:marker>
          <c:val>
            <c:numRef>
              <c:f>'BZ Beef'!$P$3:$P$367</c:f>
              <c:numCache>
                <c:formatCode>0.0</c:formatCode>
                <c:ptCount val="365"/>
                <c:pt idx="0">
                  <c:v>317.39999999999998</c:v>
                </c:pt>
                <c:pt idx="1">
                  <c:v>321.60000000000002</c:v>
                </c:pt>
                <c:pt idx="2">
                  <c:v>321.89999999999998</c:v>
                </c:pt>
                <c:pt idx="3">
                  <c:v>321.89999999999998</c:v>
                </c:pt>
                <c:pt idx="4">
                  <c:v>321.89999999999998</c:v>
                </c:pt>
                <c:pt idx="5">
                  <c:v>321.89999999999998</c:v>
                </c:pt>
                <c:pt idx="6">
                  <c:v>322.5</c:v>
                </c:pt>
                <c:pt idx="7">
                  <c:v>323.7</c:v>
                </c:pt>
                <c:pt idx="8">
                  <c:v>323.89999999999998</c:v>
                </c:pt>
                <c:pt idx="9">
                  <c:v>324.39999999999998</c:v>
                </c:pt>
                <c:pt idx="10">
                  <c:v>324.39999999999998</c:v>
                </c:pt>
                <c:pt idx="11">
                  <c:v>324.39999999999998</c:v>
                </c:pt>
                <c:pt idx="12">
                  <c:v>325.60000000000002</c:v>
                </c:pt>
                <c:pt idx="13">
                  <c:v>325.7</c:v>
                </c:pt>
                <c:pt idx="14">
                  <c:v>327</c:v>
                </c:pt>
                <c:pt idx="15">
                  <c:v>325.3</c:v>
                </c:pt>
                <c:pt idx="16">
                  <c:v>326.7</c:v>
                </c:pt>
                <c:pt idx="17">
                  <c:v>326.7</c:v>
                </c:pt>
                <c:pt idx="18">
                  <c:v>326.7</c:v>
                </c:pt>
                <c:pt idx="19">
                  <c:v>326.60000000000002</c:v>
                </c:pt>
                <c:pt idx="20">
                  <c:v>326.60000000000002</c:v>
                </c:pt>
                <c:pt idx="21">
                  <c:v>327.2</c:v>
                </c:pt>
                <c:pt idx="22">
                  <c:v>325.39999999999998</c:v>
                </c:pt>
                <c:pt idx="23">
                  <c:v>325.10000000000002</c:v>
                </c:pt>
                <c:pt idx="24">
                  <c:v>325.10000000000002</c:v>
                </c:pt>
                <c:pt idx="25">
                  <c:v>325.10000000000002</c:v>
                </c:pt>
                <c:pt idx="26">
                  <c:v>326.7</c:v>
                </c:pt>
                <c:pt idx="27">
                  <c:v>325.2</c:v>
                </c:pt>
                <c:pt idx="28">
                  <c:v>325.89999999999998</c:v>
                </c:pt>
                <c:pt idx="29">
                  <c:v>326</c:v>
                </c:pt>
                <c:pt idx="30">
                  <c:v>324.5</c:v>
                </c:pt>
                <c:pt idx="31">
                  <c:v>324.5</c:v>
                </c:pt>
                <c:pt idx="32">
                  <c:v>324.5</c:v>
                </c:pt>
                <c:pt idx="33">
                  <c:v>326.10000000000002</c:v>
                </c:pt>
                <c:pt idx="34">
                  <c:v>327.10000000000002</c:v>
                </c:pt>
                <c:pt idx="35">
                  <c:v>325.89999999999998</c:v>
                </c:pt>
                <c:pt idx="36">
                  <c:v>326.89999999999998</c:v>
                </c:pt>
                <c:pt idx="37">
                  <c:v>324.60000000000002</c:v>
                </c:pt>
                <c:pt idx="38">
                  <c:v>324.60000000000002</c:v>
                </c:pt>
                <c:pt idx="39">
                  <c:v>324.60000000000002</c:v>
                </c:pt>
                <c:pt idx="40">
                  <c:v>324.7</c:v>
                </c:pt>
                <c:pt idx="41">
                  <c:v>324.3</c:v>
                </c:pt>
                <c:pt idx="42">
                  <c:v>322.8</c:v>
                </c:pt>
                <c:pt idx="43">
                  <c:v>320.10000000000002</c:v>
                </c:pt>
                <c:pt idx="44">
                  <c:v>320.3</c:v>
                </c:pt>
                <c:pt idx="45">
                  <c:v>320.3</c:v>
                </c:pt>
                <c:pt idx="46">
                  <c:v>320.3</c:v>
                </c:pt>
                <c:pt idx="47">
                  <c:v>320.3</c:v>
                </c:pt>
                <c:pt idx="48">
                  <c:v>317.5</c:v>
                </c:pt>
                <c:pt idx="49">
                  <c:v>315.3</c:v>
                </c:pt>
                <c:pt idx="50">
                  <c:v>314.2</c:v>
                </c:pt>
                <c:pt idx="51">
                  <c:v>314.2</c:v>
                </c:pt>
                <c:pt idx="52">
                  <c:v>314.2</c:v>
                </c:pt>
                <c:pt idx="53">
                  <c:v>314.2</c:v>
                </c:pt>
                <c:pt idx="54">
                  <c:v>314.3</c:v>
                </c:pt>
                <c:pt idx="55">
                  <c:v>312.10000000000002</c:v>
                </c:pt>
                <c:pt idx="56">
                  <c:v>311.39999999999998</c:v>
                </c:pt>
                <c:pt idx="57">
                  <c:v>311.39999999999998</c:v>
                </c:pt>
                <c:pt idx="58">
                  <c:v>311</c:v>
                </c:pt>
                <c:pt idx="59">
                  <c:v>311</c:v>
                </c:pt>
                <c:pt idx="60">
                  <c:v>311</c:v>
                </c:pt>
                <c:pt idx="61">
                  <c:v>311</c:v>
                </c:pt>
                <c:pt idx="62">
                  <c:v>311</c:v>
                </c:pt>
                <c:pt idx="63">
                  <c:v>309.7</c:v>
                </c:pt>
                <c:pt idx="64">
                  <c:v>311</c:v>
                </c:pt>
                <c:pt idx="65">
                  <c:v>311.7</c:v>
                </c:pt>
                <c:pt idx="66">
                  <c:v>311.7</c:v>
                </c:pt>
                <c:pt idx="67">
                  <c:v>311.7</c:v>
                </c:pt>
                <c:pt idx="68">
                  <c:v>311.5</c:v>
                </c:pt>
                <c:pt idx="69">
                  <c:v>312</c:v>
                </c:pt>
                <c:pt idx="70">
                  <c:v>312.10000000000002</c:v>
                </c:pt>
                <c:pt idx="71">
                  <c:v>312.10000000000002</c:v>
                </c:pt>
                <c:pt idx="72">
                  <c:v>309.7</c:v>
                </c:pt>
                <c:pt idx="73">
                  <c:v>309.7</c:v>
                </c:pt>
                <c:pt idx="74">
                  <c:v>309.7</c:v>
                </c:pt>
                <c:pt idx="75">
                  <c:v>309.2</c:v>
                </c:pt>
                <c:pt idx="76">
                  <c:v>310.10000000000002</c:v>
                </c:pt>
                <c:pt idx="77">
                  <c:v>310.3</c:v>
                </c:pt>
                <c:pt idx="78">
                  <c:v>311.3</c:v>
                </c:pt>
                <c:pt idx="79">
                  <c:v>312.60000000000002</c:v>
                </c:pt>
                <c:pt idx="80">
                  <c:v>312.60000000000002</c:v>
                </c:pt>
                <c:pt idx="81">
                  <c:v>312.60000000000002</c:v>
                </c:pt>
                <c:pt idx="82">
                  <c:v>312.8</c:v>
                </c:pt>
                <c:pt idx="83">
                  <c:v>313</c:v>
                </c:pt>
                <c:pt idx="84">
                  <c:v>313</c:v>
                </c:pt>
                <c:pt idx="85">
                  <c:v>316.60000000000002</c:v>
                </c:pt>
                <c:pt idx="86">
                  <c:v>319.10000000000002</c:v>
                </c:pt>
                <c:pt idx="87">
                  <c:v>319.10000000000002</c:v>
                </c:pt>
                <c:pt idx="88">
                  <c:v>319.10000000000002</c:v>
                </c:pt>
                <c:pt idx="89">
                  <c:v>319.5</c:v>
                </c:pt>
                <c:pt idx="90">
                  <c:v>320.8</c:v>
                </c:pt>
                <c:pt idx="91">
                  <c:v>320.8</c:v>
                </c:pt>
                <c:pt idx="92">
                  <c:v>321.60000000000002</c:v>
                </c:pt>
                <c:pt idx="93">
                  <c:v>324.60000000000002</c:v>
                </c:pt>
                <c:pt idx="94">
                  <c:v>324.60000000000002</c:v>
                </c:pt>
                <c:pt idx="95">
                  <c:v>324.60000000000002</c:v>
                </c:pt>
                <c:pt idx="96">
                  <c:v>324.60000000000002</c:v>
                </c:pt>
                <c:pt idx="97">
                  <c:v>324.39999999999998</c:v>
                </c:pt>
                <c:pt idx="98">
                  <c:v>322</c:v>
                </c:pt>
                <c:pt idx="99">
                  <c:v>323.8</c:v>
                </c:pt>
                <c:pt idx="100">
                  <c:v>324.5</c:v>
                </c:pt>
                <c:pt idx="101">
                  <c:v>324.5</c:v>
                </c:pt>
                <c:pt idx="102">
                  <c:v>324.5</c:v>
                </c:pt>
                <c:pt idx="103">
                  <c:v>328.5</c:v>
                </c:pt>
                <c:pt idx="104">
                  <c:v>327</c:v>
                </c:pt>
                <c:pt idx="105">
                  <c:v>326</c:v>
                </c:pt>
                <c:pt idx="106">
                  <c:v>326.7</c:v>
                </c:pt>
                <c:pt idx="107">
                  <c:v>326.7</c:v>
                </c:pt>
                <c:pt idx="108">
                  <c:v>326.7</c:v>
                </c:pt>
                <c:pt idx="109">
                  <c:v>326.7</c:v>
                </c:pt>
                <c:pt idx="110">
                  <c:v>326.7</c:v>
                </c:pt>
                <c:pt idx="111">
                  <c:v>327.3</c:v>
                </c:pt>
                <c:pt idx="112">
                  <c:v>326</c:v>
                </c:pt>
                <c:pt idx="113">
                  <c:v>324.2</c:v>
                </c:pt>
                <c:pt idx="114">
                  <c:v>323.89999999999998</c:v>
                </c:pt>
                <c:pt idx="115">
                  <c:v>323.89999999999998</c:v>
                </c:pt>
                <c:pt idx="116">
                  <c:v>323.89999999999998</c:v>
                </c:pt>
                <c:pt idx="117">
                  <c:v>323.89999999999998</c:v>
                </c:pt>
                <c:pt idx="118">
                  <c:v>319.89999999999998</c:v>
                </c:pt>
                <c:pt idx="119">
                  <c:v>318.89999999999998</c:v>
                </c:pt>
                <c:pt idx="120">
                  <c:v>318.89999999999998</c:v>
                </c:pt>
                <c:pt idx="121">
                  <c:v>318.89999999999998</c:v>
                </c:pt>
                <c:pt idx="122">
                  <c:v>318.89999999999998</c:v>
                </c:pt>
                <c:pt idx="123">
                  <c:v>318.89999999999998</c:v>
                </c:pt>
                <c:pt idx="124">
                  <c:v>319.5</c:v>
                </c:pt>
                <c:pt idx="125">
                  <c:v>316.5</c:v>
                </c:pt>
                <c:pt idx="126">
                  <c:v>315.8</c:v>
                </c:pt>
                <c:pt idx="127">
                  <c:v>309.2</c:v>
                </c:pt>
                <c:pt idx="128">
                  <c:v>309.2</c:v>
                </c:pt>
                <c:pt idx="129">
                  <c:v>309.2</c:v>
                </c:pt>
                <c:pt idx="130">
                  <c:v>309.2</c:v>
                </c:pt>
                <c:pt idx="131">
                  <c:v>313.8</c:v>
                </c:pt>
                <c:pt idx="132">
                  <c:v>308.39999999999998</c:v>
                </c:pt>
                <c:pt idx="133">
                  <c:v>308</c:v>
                </c:pt>
                <c:pt idx="134">
                  <c:v>308</c:v>
                </c:pt>
                <c:pt idx="135">
                  <c:v>302.60000000000002</c:v>
                </c:pt>
                <c:pt idx="136">
                  <c:v>302.60000000000002</c:v>
                </c:pt>
                <c:pt idx="137">
                  <c:v>302.60000000000002</c:v>
                </c:pt>
                <c:pt idx="138">
                  <c:v>302.2</c:v>
                </c:pt>
                <c:pt idx="139">
                  <c:v>306.39999999999998</c:v>
                </c:pt>
                <c:pt idx="140">
                  <c:v>303.7</c:v>
                </c:pt>
                <c:pt idx="141">
                  <c:v>303.7</c:v>
                </c:pt>
                <c:pt idx="142">
                  <c:v>301</c:v>
                </c:pt>
                <c:pt idx="143">
                  <c:v>301</c:v>
                </c:pt>
                <c:pt idx="144">
                  <c:v>301</c:v>
                </c:pt>
                <c:pt idx="145">
                  <c:v>301.39999999999998</c:v>
                </c:pt>
                <c:pt idx="146">
                  <c:v>305.60000000000002</c:v>
                </c:pt>
                <c:pt idx="147">
                  <c:v>305.10000000000002</c:v>
                </c:pt>
                <c:pt idx="148">
                  <c:v>306.5</c:v>
                </c:pt>
                <c:pt idx="149">
                  <c:v>306.10000000000002</c:v>
                </c:pt>
                <c:pt idx="150">
                  <c:v>306.10000000000002</c:v>
                </c:pt>
                <c:pt idx="151">
                  <c:v>306.10000000000002</c:v>
                </c:pt>
                <c:pt idx="152">
                  <c:v>306.10000000000002</c:v>
                </c:pt>
                <c:pt idx="153">
                  <c:v>306.39999999999998</c:v>
                </c:pt>
                <c:pt idx="154">
                  <c:v>311.2</c:v>
                </c:pt>
                <c:pt idx="155">
                  <c:v>311.2</c:v>
                </c:pt>
                <c:pt idx="156">
                  <c:v>311.2</c:v>
                </c:pt>
                <c:pt idx="157">
                  <c:v>311.2</c:v>
                </c:pt>
                <c:pt idx="158">
                  <c:v>311.2</c:v>
                </c:pt>
                <c:pt idx="159">
                  <c:v>311.8</c:v>
                </c:pt>
                <c:pt idx="160">
                  <c:v>312.2</c:v>
                </c:pt>
                <c:pt idx="161">
                  <c:v>314.2</c:v>
                </c:pt>
                <c:pt idx="162">
                  <c:v>315.89999999999998</c:v>
                </c:pt>
                <c:pt idx="163">
                  <c:v>314.39999999999998</c:v>
                </c:pt>
                <c:pt idx="164">
                  <c:v>314.39999999999998</c:v>
                </c:pt>
                <c:pt idx="165">
                  <c:v>314.39999999999998</c:v>
                </c:pt>
                <c:pt idx="166">
                  <c:v>314.39999999999998</c:v>
                </c:pt>
                <c:pt idx="167">
                  <c:v>313.89999999999998</c:v>
                </c:pt>
                <c:pt idx="168">
                  <c:v>314.39999999999998</c:v>
                </c:pt>
                <c:pt idx="169">
                  <c:v>314.39999999999998</c:v>
                </c:pt>
                <c:pt idx="170">
                  <c:v>314.39999999999998</c:v>
                </c:pt>
                <c:pt idx="171">
                  <c:v>314.39999999999998</c:v>
                </c:pt>
                <c:pt idx="172">
                  <c:v>314.39999999999998</c:v>
                </c:pt>
                <c:pt idx="173">
                  <c:v>314.39999999999998</c:v>
                </c:pt>
                <c:pt idx="174">
                  <c:v>317.7</c:v>
                </c:pt>
                <c:pt idx="175">
                  <c:v>316.2</c:v>
                </c:pt>
                <c:pt idx="176">
                  <c:v>315.8</c:v>
                </c:pt>
                <c:pt idx="177">
                  <c:v>317.39999999999998</c:v>
                </c:pt>
                <c:pt idx="178">
                  <c:v>317.39999999999998</c:v>
                </c:pt>
                <c:pt idx="179">
                  <c:v>317.39999999999998</c:v>
                </c:pt>
                <c:pt idx="180">
                  <c:v>317.39999999999998</c:v>
                </c:pt>
                <c:pt idx="181">
                  <c:v>310.7</c:v>
                </c:pt>
                <c:pt idx="182">
                  <c:v>310.7</c:v>
                </c:pt>
                <c:pt idx="183">
                  <c:v>310.39999999999998</c:v>
                </c:pt>
                <c:pt idx="184">
                  <c:v>310.39999999999998</c:v>
                </c:pt>
                <c:pt idx="185">
                  <c:v>310.39999999999998</c:v>
                </c:pt>
                <c:pt idx="186">
                  <c:v>310.39999999999998</c:v>
                </c:pt>
                <c:pt idx="187">
                  <c:v>305.60000000000002</c:v>
                </c:pt>
                <c:pt idx="188">
                  <c:v>305.60000000000002</c:v>
                </c:pt>
                <c:pt idx="189">
                  <c:v>305</c:v>
                </c:pt>
                <c:pt idx="190">
                  <c:v>299.7</c:v>
                </c:pt>
                <c:pt idx="191">
                  <c:v>299.7</c:v>
                </c:pt>
                <c:pt idx="192">
                  <c:v>299.7</c:v>
                </c:pt>
                <c:pt idx="193">
                  <c:v>299.7</c:v>
                </c:pt>
                <c:pt idx="194">
                  <c:v>299.3</c:v>
                </c:pt>
                <c:pt idx="195">
                  <c:v>300.60000000000002</c:v>
                </c:pt>
                <c:pt idx="196">
                  <c:v>298.5</c:v>
                </c:pt>
                <c:pt idx="197">
                  <c:v>298.5</c:v>
                </c:pt>
                <c:pt idx="198">
                  <c:v>296.8</c:v>
                </c:pt>
                <c:pt idx="199">
                  <c:v>296.8</c:v>
                </c:pt>
                <c:pt idx="200">
                  <c:v>296.8</c:v>
                </c:pt>
                <c:pt idx="201">
                  <c:v>293.89999999999998</c:v>
                </c:pt>
                <c:pt idx="202">
                  <c:v>296.10000000000002</c:v>
                </c:pt>
                <c:pt idx="203">
                  <c:v>296.10000000000002</c:v>
                </c:pt>
                <c:pt idx="204">
                  <c:v>294.5</c:v>
                </c:pt>
                <c:pt idx="205">
                  <c:v>291.8</c:v>
                </c:pt>
                <c:pt idx="206">
                  <c:v>291.8</c:v>
                </c:pt>
                <c:pt idx="207">
                  <c:v>291.8</c:v>
                </c:pt>
                <c:pt idx="208">
                  <c:v>292.7</c:v>
                </c:pt>
                <c:pt idx="209">
                  <c:v>294.5</c:v>
                </c:pt>
                <c:pt idx="210">
                  <c:v>294.2</c:v>
                </c:pt>
                <c:pt idx="211">
                  <c:v>294.39999999999998</c:v>
                </c:pt>
                <c:pt idx="212">
                  <c:v>294.39999999999998</c:v>
                </c:pt>
                <c:pt idx="213">
                  <c:v>294.39999999999998</c:v>
                </c:pt>
                <c:pt idx="214">
                  <c:v>294.39999999999998</c:v>
                </c:pt>
                <c:pt idx="215">
                  <c:v>299</c:v>
                </c:pt>
                <c:pt idx="216">
                  <c:v>301</c:v>
                </c:pt>
                <c:pt idx="217">
                  <c:v>304.3</c:v>
                </c:pt>
                <c:pt idx="218">
                  <c:v>305.3</c:v>
                </c:pt>
                <c:pt idx="219">
                  <c:v>305.60000000000002</c:v>
                </c:pt>
                <c:pt idx="220">
                  <c:v>305.60000000000002</c:v>
                </c:pt>
                <c:pt idx="221">
                  <c:v>305.60000000000002</c:v>
                </c:pt>
                <c:pt idx="222">
                  <c:v>305.60000000000002</c:v>
                </c:pt>
                <c:pt idx="223">
                  <c:v>309.89999999999998</c:v>
                </c:pt>
                <c:pt idx="224">
                  <c:v>308.7</c:v>
                </c:pt>
                <c:pt idx="225">
                  <c:v>308.89999999999998</c:v>
                </c:pt>
                <c:pt idx="226">
                  <c:v>308.3</c:v>
                </c:pt>
                <c:pt idx="227">
                  <c:v>308.3</c:v>
                </c:pt>
                <c:pt idx="228">
                  <c:v>308.3</c:v>
                </c:pt>
                <c:pt idx="229">
                  <c:v>307.10000000000002</c:v>
                </c:pt>
                <c:pt idx="230">
                  <c:v>307.8</c:v>
                </c:pt>
                <c:pt idx="231">
                  <c:v>310.60000000000002</c:v>
                </c:pt>
                <c:pt idx="232">
                  <c:v>310.8</c:v>
                </c:pt>
                <c:pt idx="233">
                  <c:v>310.60000000000002</c:v>
                </c:pt>
                <c:pt idx="234">
                  <c:v>310.60000000000002</c:v>
                </c:pt>
                <c:pt idx="235">
                  <c:v>310.60000000000002</c:v>
                </c:pt>
                <c:pt idx="236">
                  <c:v>310.60000000000002</c:v>
                </c:pt>
                <c:pt idx="237">
                  <c:v>311</c:v>
                </c:pt>
                <c:pt idx="238">
                  <c:v>311.39999999999998</c:v>
                </c:pt>
                <c:pt idx="239">
                  <c:v>311.39999999999998</c:v>
                </c:pt>
                <c:pt idx="240">
                  <c:v>310.5</c:v>
                </c:pt>
                <c:pt idx="241">
                  <c:v>310.5</c:v>
                </c:pt>
                <c:pt idx="242">
                  <c:v>310.5</c:v>
                </c:pt>
                <c:pt idx="243">
                  <c:v>310.5</c:v>
                </c:pt>
                <c:pt idx="244">
                  <c:v>313.7</c:v>
                </c:pt>
                <c:pt idx="245">
                  <c:v>313.39999999999998</c:v>
                </c:pt>
                <c:pt idx="246">
                  <c:v>313.39999999999998</c:v>
                </c:pt>
                <c:pt idx="247">
                  <c:v>312.10000000000002</c:v>
                </c:pt>
                <c:pt idx="248">
                  <c:v>312.10000000000002</c:v>
                </c:pt>
                <c:pt idx="249">
                  <c:v>312.10000000000002</c:v>
                </c:pt>
                <c:pt idx="250">
                  <c:v>312.3</c:v>
                </c:pt>
                <c:pt idx="251">
                  <c:v>311.7</c:v>
                </c:pt>
                <c:pt idx="252">
                  <c:v>311.7</c:v>
                </c:pt>
                <c:pt idx="253">
                  <c:v>310.8</c:v>
                </c:pt>
                <c:pt idx="254">
                  <c:v>310.8</c:v>
                </c:pt>
                <c:pt idx="255">
                  <c:v>310.8</c:v>
                </c:pt>
                <c:pt idx="256">
                  <c:v>310.8</c:v>
                </c:pt>
                <c:pt idx="257">
                  <c:v>307.89999999999998</c:v>
                </c:pt>
                <c:pt idx="258">
                  <c:v>307.10000000000002</c:v>
                </c:pt>
                <c:pt idx="259">
                  <c:v>305.10000000000002</c:v>
                </c:pt>
                <c:pt idx="260">
                  <c:v>305.2</c:v>
                </c:pt>
                <c:pt idx="261">
                  <c:v>304.10000000000002</c:v>
                </c:pt>
                <c:pt idx="262">
                  <c:v>304.10000000000002</c:v>
                </c:pt>
                <c:pt idx="263">
                  <c:v>304.10000000000002</c:v>
                </c:pt>
                <c:pt idx="264">
                  <c:v>304.5</c:v>
                </c:pt>
                <c:pt idx="265">
                  <c:v>304.5</c:v>
                </c:pt>
                <c:pt idx="266">
                  <c:v>301.8</c:v>
                </c:pt>
                <c:pt idx="267">
                  <c:v>302</c:v>
                </c:pt>
                <c:pt idx="268">
                  <c:v>303</c:v>
                </c:pt>
                <c:pt idx="269">
                  <c:v>303</c:v>
                </c:pt>
                <c:pt idx="270">
                  <c:v>303</c:v>
                </c:pt>
                <c:pt idx="271">
                  <c:v>304</c:v>
                </c:pt>
                <c:pt idx="272">
                  <c:v>304.10000000000002</c:v>
                </c:pt>
                <c:pt idx="273">
                  <c:v>305.60000000000002</c:v>
                </c:pt>
                <c:pt idx="274">
                  <c:v>305.8</c:v>
                </c:pt>
                <c:pt idx="275">
                  <c:v>307.39999999999998</c:v>
                </c:pt>
                <c:pt idx="276">
                  <c:v>307.39999999999998</c:v>
                </c:pt>
                <c:pt idx="277">
                  <c:v>307.39999999999998</c:v>
                </c:pt>
                <c:pt idx="278">
                  <c:v>307.39999999999998</c:v>
                </c:pt>
                <c:pt idx="279">
                  <c:v>306.5</c:v>
                </c:pt>
                <c:pt idx="280">
                  <c:v>307.60000000000002</c:v>
                </c:pt>
                <c:pt idx="281">
                  <c:v>308</c:v>
                </c:pt>
                <c:pt idx="282">
                  <c:v>308</c:v>
                </c:pt>
                <c:pt idx="283">
                  <c:v>308</c:v>
                </c:pt>
                <c:pt idx="284">
                  <c:v>308</c:v>
                </c:pt>
                <c:pt idx="285">
                  <c:v>308.3</c:v>
                </c:pt>
                <c:pt idx="286">
                  <c:v>308.7</c:v>
                </c:pt>
                <c:pt idx="287">
                  <c:v>309.2</c:v>
                </c:pt>
                <c:pt idx="288">
                  <c:v>309.2</c:v>
                </c:pt>
                <c:pt idx="289">
                  <c:v>309.7</c:v>
                </c:pt>
                <c:pt idx="290">
                  <c:v>309.7</c:v>
                </c:pt>
                <c:pt idx="291">
                  <c:v>309.7</c:v>
                </c:pt>
                <c:pt idx="292">
                  <c:v>310.2</c:v>
                </c:pt>
                <c:pt idx="293">
                  <c:v>310.89999999999998</c:v>
                </c:pt>
                <c:pt idx="294">
                  <c:v>311.39999999999998</c:v>
                </c:pt>
                <c:pt idx="295">
                  <c:v>311.39999999999998</c:v>
                </c:pt>
                <c:pt idx="296">
                  <c:v>313.2</c:v>
                </c:pt>
                <c:pt idx="297">
                  <c:v>313.2</c:v>
                </c:pt>
                <c:pt idx="298">
                  <c:v>313.2</c:v>
                </c:pt>
                <c:pt idx="299">
                  <c:v>313.39999999999998</c:v>
                </c:pt>
                <c:pt idx="300">
                  <c:v>314.7</c:v>
                </c:pt>
                <c:pt idx="301">
                  <c:v>317.89999999999998</c:v>
                </c:pt>
                <c:pt idx="302">
                  <c:v>318.89999999999998</c:v>
                </c:pt>
                <c:pt idx="303">
                  <c:v>318.89999999999998</c:v>
                </c:pt>
                <c:pt idx="304">
                  <c:v>318.89999999999998</c:v>
                </c:pt>
                <c:pt idx="305">
                  <c:v>318.89999999999998</c:v>
                </c:pt>
                <c:pt idx="306">
                  <c:v>320.2</c:v>
                </c:pt>
                <c:pt idx="307">
                  <c:v>322.60000000000002</c:v>
                </c:pt>
                <c:pt idx="308">
                  <c:v>323.39999999999998</c:v>
                </c:pt>
                <c:pt idx="309">
                  <c:v>323.7</c:v>
                </c:pt>
                <c:pt idx="310">
                  <c:v>323.7</c:v>
                </c:pt>
                <c:pt idx="311">
                  <c:v>323.7</c:v>
                </c:pt>
                <c:pt idx="312">
                  <c:v>323.7</c:v>
                </c:pt>
                <c:pt idx="313">
                  <c:v>322.7</c:v>
                </c:pt>
                <c:pt idx="314">
                  <c:v>322.7</c:v>
                </c:pt>
                <c:pt idx="315">
                  <c:v>321.89999999999998</c:v>
                </c:pt>
                <c:pt idx="316">
                  <c:v>322.5</c:v>
                </c:pt>
                <c:pt idx="317">
                  <c:v>322.7</c:v>
                </c:pt>
                <c:pt idx="318">
                  <c:v>322.7</c:v>
                </c:pt>
                <c:pt idx="319">
                  <c:v>322.7</c:v>
                </c:pt>
                <c:pt idx="320">
                  <c:v>321.39999999999998</c:v>
                </c:pt>
                <c:pt idx="321">
                  <c:v>321.3</c:v>
                </c:pt>
                <c:pt idx="322">
                  <c:v>321.5</c:v>
                </c:pt>
                <c:pt idx="323">
                  <c:v>321.5</c:v>
                </c:pt>
                <c:pt idx="324">
                  <c:v>321.5</c:v>
                </c:pt>
                <c:pt idx="325">
                  <c:v>321.5</c:v>
                </c:pt>
                <c:pt idx="326">
                  <c:v>321.5</c:v>
                </c:pt>
                <c:pt idx="327">
                  <c:v>322.5</c:v>
                </c:pt>
                <c:pt idx="328">
                  <c:v>321.3</c:v>
                </c:pt>
                <c:pt idx="329">
                  <c:v>321.10000000000002</c:v>
                </c:pt>
                <c:pt idx="330">
                  <c:v>321.3</c:v>
                </c:pt>
                <c:pt idx="331">
                  <c:v>321.60000000000002</c:v>
                </c:pt>
                <c:pt idx="332">
                  <c:v>321.60000000000002</c:v>
                </c:pt>
                <c:pt idx="333">
                  <c:v>321.60000000000002</c:v>
                </c:pt>
                <c:pt idx="334">
                  <c:v>321.60000000000002</c:v>
                </c:pt>
                <c:pt idx="335">
                  <c:v>321.8</c:v>
                </c:pt>
                <c:pt idx="336">
                  <c:v>321.2</c:v>
                </c:pt>
                <c:pt idx="337">
                  <c:v>322.10000000000002</c:v>
                </c:pt>
                <c:pt idx="338">
                  <c:v>322.10000000000002</c:v>
                </c:pt>
                <c:pt idx="339">
                  <c:v>322.10000000000002</c:v>
                </c:pt>
                <c:pt idx="340">
                  <c:v>322.10000000000002</c:v>
                </c:pt>
                <c:pt idx="341">
                  <c:v>322.10000000000002</c:v>
                </c:pt>
                <c:pt idx="342">
                  <c:v>322.5</c:v>
                </c:pt>
                <c:pt idx="343">
                  <c:v>320.89999999999998</c:v>
                </c:pt>
                <c:pt idx="344">
                  <c:v>320.89999999999998</c:v>
                </c:pt>
                <c:pt idx="345">
                  <c:v>320.8</c:v>
                </c:pt>
                <c:pt idx="346">
                  <c:v>320.8</c:v>
                </c:pt>
                <c:pt idx="347">
                  <c:v>320.8</c:v>
                </c:pt>
                <c:pt idx="348">
                  <c:v>321.2</c:v>
                </c:pt>
                <c:pt idx="349">
                  <c:v>319.3</c:v>
                </c:pt>
                <c:pt idx="350">
                  <c:v>319.2</c:v>
                </c:pt>
                <c:pt idx="351">
                  <c:v>318</c:v>
                </c:pt>
                <c:pt idx="352">
                  <c:v>318</c:v>
                </c:pt>
                <c:pt idx="353">
                  <c:v>318</c:v>
                </c:pt>
                <c:pt idx="354">
                  <c:v>318</c:v>
                </c:pt>
                <c:pt idx="355">
                  <c:v>317.89999999999998</c:v>
                </c:pt>
                <c:pt idx="356">
                  <c:v>319.5</c:v>
                </c:pt>
                <c:pt idx="357">
                  <c:v>319.5</c:v>
                </c:pt>
                <c:pt idx="358">
                  <c:v>319.5</c:v>
                </c:pt>
                <c:pt idx="359">
                  <c:v>319.5</c:v>
                </c:pt>
                <c:pt idx="360">
                  <c:v>319.5</c:v>
                </c:pt>
                <c:pt idx="361">
                  <c:v>319.5</c:v>
                </c:pt>
                <c:pt idx="362">
                  <c:v>318</c:v>
                </c:pt>
                <c:pt idx="363">
                  <c:v>319.2</c:v>
                </c:pt>
                <c:pt idx="364">
                  <c:v>319.2</c:v>
                </c:pt>
              </c:numCache>
            </c:numRef>
          </c:val>
          <c:smooth val="0"/>
          <c:extLst>
            <c:ext xmlns:c16="http://schemas.microsoft.com/office/drawing/2014/chart" uri="{C3380CC4-5D6E-409C-BE32-E72D297353CC}">
              <c16:uniqueId val="{00000003-51F3-4D35-AB2E-33F2DCCECC82}"/>
            </c:ext>
          </c:extLst>
        </c:ser>
        <c:ser>
          <c:idx val="4"/>
          <c:order val="4"/>
          <c:tx>
            <c:strRef>
              <c:f>'BZ Beef'!$O$2</c:f>
              <c:strCache>
                <c:ptCount val="1"/>
                <c:pt idx="0">
                  <c:v>2024</c:v>
                </c:pt>
              </c:strCache>
            </c:strRef>
          </c:tx>
          <c:spPr>
            <a:ln w="19050" cap="rnd">
              <a:solidFill>
                <a:srgbClr val="8EB3DF"/>
              </a:solidFill>
              <a:round/>
            </a:ln>
            <a:effectLst/>
          </c:spPr>
          <c:marker>
            <c:symbol val="none"/>
          </c:marker>
          <c:val>
            <c:numRef>
              <c:f>'BZ Beef'!$O$3:$O$367</c:f>
              <c:numCache>
                <c:formatCode>0.0</c:formatCode>
                <c:ptCount val="365"/>
                <c:pt idx="0">
                  <c:v>252.3</c:v>
                </c:pt>
                <c:pt idx="1">
                  <c:v>255.5</c:v>
                </c:pt>
                <c:pt idx="2">
                  <c:v>250.2</c:v>
                </c:pt>
                <c:pt idx="3">
                  <c:v>251.8</c:v>
                </c:pt>
                <c:pt idx="4">
                  <c:v>251.5</c:v>
                </c:pt>
                <c:pt idx="5">
                  <c:v>251.5</c:v>
                </c:pt>
                <c:pt idx="6">
                  <c:v>251.5</c:v>
                </c:pt>
                <c:pt idx="7">
                  <c:v>252.7</c:v>
                </c:pt>
                <c:pt idx="8">
                  <c:v>249.1</c:v>
                </c:pt>
                <c:pt idx="9">
                  <c:v>250.4</c:v>
                </c:pt>
                <c:pt idx="10">
                  <c:v>251</c:v>
                </c:pt>
                <c:pt idx="11">
                  <c:v>251.3</c:v>
                </c:pt>
                <c:pt idx="12">
                  <c:v>251.3</c:v>
                </c:pt>
                <c:pt idx="13">
                  <c:v>251.3</c:v>
                </c:pt>
                <c:pt idx="14">
                  <c:v>248.6</c:v>
                </c:pt>
                <c:pt idx="15">
                  <c:v>249.7</c:v>
                </c:pt>
                <c:pt idx="16">
                  <c:v>249.5</c:v>
                </c:pt>
                <c:pt idx="17">
                  <c:v>251.1</c:v>
                </c:pt>
                <c:pt idx="18">
                  <c:v>249.6</c:v>
                </c:pt>
                <c:pt idx="19">
                  <c:v>249.6</c:v>
                </c:pt>
                <c:pt idx="20">
                  <c:v>249.6</c:v>
                </c:pt>
                <c:pt idx="21">
                  <c:v>249.1</c:v>
                </c:pt>
                <c:pt idx="22">
                  <c:v>248</c:v>
                </c:pt>
                <c:pt idx="23">
                  <c:v>248</c:v>
                </c:pt>
                <c:pt idx="24">
                  <c:v>247.7</c:v>
                </c:pt>
                <c:pt idx="25">
                  <c:v>247.1</c:v>
                </c:pt>
                <c:pt idx="26">
                  <c:v>247.1</c:v>
                </c:pt>
                <c:pt idx="27">
                  <c:v>247.1</c:v>
                </c:pt>
                <c:pt idx="28">
                  <c:v>248.6</c:v>
                </c:pt>
                <c:pt idx="29">
                  <c:v>247.2</c:v>
                </c:pt>
                <c:pt idx="30">
                  <c:v>245</c:v>
                </c:pt>
                <c:pt idx="31">
                  <c:v>242.9</c:v>
                </c:pt>
                <c:pt idx="32">
                  <c:v>240.2</c:v>
                </c:pt>
                <c:pt idx="33">
                  <c:v>240.2</c:v>
                </c:pt>
                <c:pt idx="34">
                  <c:v>240.2</c:v>
                </c:pt>
                <c:pt idx="35">
                  <c:v>239.7</c:v>
                </c:pt>
                <c:pt idx="36">
                  <c:v>237.6</c:v>
                </c:pt>
                <c:pt idx="37">
                  <c:v>238</c:v>
                </c:pt>
                <c:pt idx="38">
                  <c:v>239.2</c:v>
                </c:pt>
                <c:pt idx="39">
                  <c:v>239.4</c:v>
                </c:pt>
                <c:pt idx="40">
                  <c:v>239.4</c:v>
                </c:pt>
                <c:pt idx="41">
                  <c:v>239.4</c:v>
                </c:pt>
                <c:pt idx="42">
                  <c:v>239.4</c:v>
                </c:pt>
                <c:pt idx="43">
                  <c:v>239.4</c:v>
                </c:pt>
                <c:pt idx="44">
                  <c:v>237.8</c:v>
                </c:pt>
                <c:pt idx="45">
                  <c:v>239</c:v>
                </c:pt>
                <c:pt idx="46">
                  <c:v>240.5</c:v>
                </c:pt>
                <c:pt idx="47">
                  <c:v>240.5</c:v>
                </c:pt>
                <c:pt idx="48">
                  <c:v>240.5</c:v>
                </c:pt>
                <c:pt idx="49">
                  <c:v>239.2</c:v>
                </c:pt>
                <c:pt idx="50">
                  <c:v>235.5</c:v>
                </c:pt>
                <c:pt idx="51">
                  <c:v>236.4</c:v>
                </c:pt>
                <c:pt idx="52">
                  <c:v>235.6</c:v>
                </c:pt>
                <c:pt idx="53">
                  <c:v>236.3</c:v>
                </c:pt>
                <c:pt idx="54">
                  <c:v>236.3</c:v>
                </c:pt>
                <c:pt idx="55">
                  <c:v>236.3</c:v>
                </c:pt>
                <c:pt idx="56">
                  <c:v>236.5</c:v>
                </c:pt>
                <c:pt idx="57">
                  <c:v>235.2</c:v>
                </c:pt>
                <c:pt idx="58">
                  <c:v>234.9</c:v>
                </c:pt>
                <c:pt idx="59">
                  <c:v>235.1</c:v>
                </c:pt>
                <c:pt idx="60">
                  <c:v>235.1</c:v>
                </c:pt>
                <c:pt idx="61">
                  <c:v>235.1</c:v>
                </c:pt>
                <c:pt idx="62">
                  <c:v>235.1</c:v>
                </c:pt>
                <c:pt idx="63">
                  <c:v>233.3</c:v>
                </c:pt>
                <c:pt idx="64">
                  <c:v>234.1</c:v>
                </c:pt>
                <c:pt idx="65">
                  <c:v>236.7</c:v>
                </c:pt>
                <c:pt idx="66">
                  <c:v>234.6</c:v>
                </c:pt>
                <c:pt idx="67">
                  <c:v>234.6</c:v>
                </c:pt>
                <c:pt idx="68">
                  <c:v>234.6</c:v>
                </c:pt>
                <c:pt idx="69">
                  <c:v>233.9</c:v>
                </c:pt>
                <c:pt idx="70">
                  <c:v>233.2</c:v>
                </c:pt>
                <c:pt idx="71">
                  <c:v>232.3</c:v>
                </c:pt>
                <c:pt idx="72">
                  <c:v>233.6</c:v>
                </c:pt>
                <c:pt idx="73">
                  <c:v>231.5</c:v>
                </c:pt>
                <c:pt idx="74">
                  <c:v>231.5</c:v>
                </c:pt>
                <c:pt idx="75">
                  <c:v>231.5</c:v>
                </c:pt>
                <c:pt idx="76">
                  <c:v>231.3</c:v>
                </c:pt>
                <c:pt idx="77">
                  <c:v>228.5</c:v>
                </c:pt>
                <c:pt idx="78">
                  <c:v>230.9</c:v>
                </c:pt>
                <c:pt idx="79">
                  <c:v>231.7</c:v>
                </c:pt>
                <c:pt idx="80">
                  <c:v>232.3</c:v>
                </c:pt>
                <c:pt idx="81">
                  <c:v>232.3</c:v>
                </c:pt>
                <c:pt idx="82">
                  <c:v>232.3</c:v>
                </c:pt>
                <c:pt idx="83">
                  <c:v>232</c:v>
                </c:pt>
                <c:pt idx="84">
                  <c:v>232.2</c:v>
                </c:pt>
                <c:pt idx="85">
                  <c:v>231.8</c:v>
                </c:pt>
                <c:pt idx="86">
                  <c:v>232.3</c:v>
                </c:pt>
                <c:pt idx="87">
                  <c:v>232.3</c:v>
                </c:pt>
                <c:pt idx="88">
                  <c:v>232.3</c:v>
                </c:pt>
                <c:pt idx="89">
                  <c:v>232.3</c:v>
                </c:pt>
                <c:pt idx="90">
                  <c:v>228.1</c:v>
                </c:pt>
                <c:pt idx="91">
                  <c:v>228.6</c:v>
                </c:pt>
                <c:pt idx="92">
                  <c:v>227.3</c:v>
                </c:pt>
                <c:pt idx="93">
                  <c:v>228</c:v>
                </c:pt>
                <c:pt idx="94">
                  <c:v>230.4</c:v>
                </c:pt>
                <c:pt idx="95">
                  <c:v>230.4</c:v>
                </c:pt>
                <c:pt idx="96">
                  <c:v>230.4</c:v>
                </c:pt>
                <c:pt idx="97">
                  <c:v>225.9</c:v>
                </c:pt>
                <c:pt idx="98">
                  <c:v>229</c:v>
                </c:pt>
                <c:pt idx="99">
                  <c:v>233.2</c:v>
                </c:pt>
                <c:pt idx="100">
                  <c:v>230.4</c:v>
                </c:pt>
                <c:pt idx="101">
                  <c:v>231.2</c:v>
                </c:pt>
                <c:pt idx="102">
                  <c:v>231.2</c:v>
                </c:pt>
                <c:pt idx="103">
                  <c:v>231.2</c:v>
                </c:pt>
                <c:pt idx="104">
                  <c:v>230.7</c:v>
                </c:pt>
                <c:pt idx="105">
                  <c:v>230.8</c:v>
                </c:pt>
                <c:pt idx="106">
                  <c:v>229.2</c:v>
                </c:pt>
                <c:pt idx="107">
                  <c:v>232.1</c:v>
                </c:pt>
                <c:pt idx="108">
                  <c:v>234.5</c:v>
                </c:pt>
                <c:pt idx="109">
                  <c:v>234.5</c:v>
                </c:pt>
                <c:pt idx="110">
                  <c:v>234.5</c:v>
                </c:pt>
                <c:pt idx="111">
                  <c:v>231</c:v>
                </c:pt>
                <c:pt idx="112">
                  <c:v>234</c:v>
                </c:pt>
                <c:pt idx="113">
                  <c:v>232.6</c:v>
                </c:pt>
                <c:pt idx="114">
                  <c:v>233.2</c:v>
                </c:pt>
                <c:pt idx="115">
                  <c:v>232.3</c:v>
                </c:pt>
                <c:pt idx="116">
                  <c:v>232.3</c:v>
                </c:pt>
                <c:pt idx="117">
                  <c:v>232.3</c:v>
                </c:pt>
                <c:pt idx="118">
                  <c:v>229.6</c:v>
                </c:pt>
                <c:pt idx="119">
                  <c:v>229.4</c:v>
                </c:pt>
                <c:pt idx="120">
                  <c:v>229.4</c:v>
                </c:pt>
                <c:pt idx="121">
                  <c:v>231.1</c:v>
                </c:pt>
                <c:pt idx="122">
                  <c:v>233.8</c:v>
                </c:pt>
                <c:pt idx="123">
                  <c:v>233.8</c:v>
                </c:pt>
                <c:pt idx="124">
                  <c:v>233.8</c:v>
                </c:pt>
                <c:pt idx="125">
                  <c:v>233.8</c:v>
                </c:pt>
                <c:pt idx="126">
                  <c:v>233.2</c:v>
                </c:pt>
                <c:pt idx="127">
                  <c:v>233.1</c:v>
                </c:pt>
                <c:pt idx="128">
                  <c:v>231.8</c:v>
                </c:pt>
                <c:pt idx="129">
                  <c:v>230.2</c:v>
                </c:pt>
                <c:pt idx="130">
                  <c:v>230.2</c:v>
                </c:pt>
                <c:pt idx="131">
                  <c:v>230.2</c:v>
                </c:pt>
                <c:pt idx="132">
                  <c:v>228.7</c:v>
                </c:pt>
                <c:pt idx="133">
                  <c:v>227</c:v>
                </c:pt>
                <c:pt idx="134">
                  <c:v>226.5</c:v>
                </c:pt>
                <c:pt idx="135">
                  <c:v>225.9</c:v>
                </c:pt>
                <c:pt idx="136">
                  <c:v>225.6</c:v>
                </c:pt>
                <c:pt idx="137">
                  <c:v>225.6</c:v>
                </c:pt>
                <c:pt idx="138">
                  <c:v>225.6</c:v>
                </c:pt>
                <c:pt idx="139">
                  <c:v>225.6</c:v>
                </c:pt>
                <c:pt idx="140">
                  <c:v>225.1</c:v>
                </c:pt>
                <c:pt idx="141">
                  <c:v>223.7</c:v>
                </c:pt>
                <c:pt idx="142">
                  <c:v>222.5</c:v>
                </c:pt>
                <c:pt idx="143">
                  <c:v>222.1</c:v>
                </c:pt>
                <c:pt idx="144">
                  <c:v>222.1</c:v>
                </c:pt>
                <c:pt idx="145">
                  <c:v>222.1</c:v>
                </c:pt>
                <c:pt idx="146">
                  <c:v>221.4</c:v>
                </c:pt>
                <c:pt idx="147">
                  <c:v>221.9</c:v>
                </c:pt>
                <c:pt idx="148">
                  <c:v>221.5</c:v>
                </c:pt>
                <c:pt idx="149">
                  <c:v>221.5</c:v>
                </c:pt>
                <c:pt idx="150">
                  <c:v>221.2</c:v>
                </c:pt>
                <c:pt idx="151">
                  <c:v>221.2</c:v>
                </c:pt>
                <c:pt idx="152">
                  <c:v>221.2</c:v>
                </c:pt>
                <c:pt idx="153">
                  <c:v>216.7</c:v>
                </c:pt>
                <c:pt idx="154">
                  <c:v>216.6</c:v>
                </c:pt>
                <c:pt idx="155">
                  <c:v>216.6</c:v>
                </c:pt>
                <c:pt idx="156">
                  <c:v>216</c:v>
                </c:pt>
                <c:pt idx="157">
                  <c:v>215.3</c:v>
                </c:pt>
                <c:pt idx="158">
                  <c:v>215.3</c:v>
                </c:pt>
                <c:pt idx="159">
                  <c:v>215.3</c:v>
                </c:pt>
                <c:pt idx="160">
                  <c:v>215.8</c:v>
                </c:pt>
                <c:pt idx="161">
                  <c:v>216</c:v>
                </c:pt>
                <c:pt idx="162">
                  <c:v>219.3</c:v>
                </c:pt>
                <c:pt idx="163">
                  <c:v>220.5</c:v>
                </c:pt>
                <c:pt idx="164">
                  <c:v>221.3</c:v>
                </c:pt>
                <c:pt idx="165">
                  <c:v>221.3</c:v>
                </c:pt>
                <c:pt idx="166">
                  <c:v>221.3</c:v>
                </c:pt>
                <c:pt idx="167">
                  <c:v>221.5</c:v>
                </c:pt>
                <c:pt idx="168">
                  <c:v>221.5</c:v>
                </c:pt>
                <c:pt idx="169">
                  <c:v>222.6</c:v>
                </c:pt>
                <c:pt idx="170">
                  <c:v>223.6</c:v>
                </c:pt>
                <c:pt idx="171">
                  <c:v>223.8</c:v>
                </c:pt>
                <c:pt idx="172">
                  <c:v>223.8</c:v>
                </c:pt>
                <c:pt idx="173">
                  <c:v>223.8</c:v>
                </c:pt>
                <c:pt idx="174">
                  <c:v>225.7</c:v>
                </c:pt>
                <c:pt idx="175">
                  <c:v>225.4</c:v>
                </c:pt>
                <c:pt idx="176">
                  <c:v>225</c:v>
                </c:pt>
                <c:pt idx="177">
                  <c:v>226</c:v>
                </c:pt>
                <c:pt idx="178">
                  <c:v>225.2</c:v>
                </c:pt>
                <c:pt idx="179">
                  <c:v>225.2</c:v>
                </c:pt>
                <c:pt idx="180">
                  <c:v>225.2</c:v>
                </c:pt>
                <c:pt idx="181">
                  <c:v>225.7</c:v>
                </c:pt>
                <c:pt idx="182">
                  <c:v>225.3</c:v>
                </c:pt>
                <c:pt idx="183">
                  <c:v>224.3</c:v>
                </c:pt>
                <c:pt idx="184">
                  <c:v>227.2</c:v>
                </c:pt>
                <c:pt idx="185">
                  <c:v>227.3</c:v>
                </c:pt>
                <c:pt idx="186">
                  <c:v>227.3</c:v>
                </c:pt>
                <c:pt idx="187">
                  <c:v>227.3</c:v>
                </c:pt>
                <c:pt idx="188">
                  <c:v>228</c:v>
                </c:pt>
                <c:pt idx="189">
                  <c:v>228</c:v>
                </c:pt>
                <c:pt idx="190">
                  <c:v>227.3</c:v>
                </c:pt>
                <c:pt idx="191">
                  <c:v>226.6</c:v>
                </c:pt>
                <c:pt idx="192">
                  <c:v>227.1</c:v>
                </c:pt>
                <c:pt idx="193">
                  <c:v>227.1</c:v>
                </c:pt>
                <c:pt idx="194">
                  <c:v>227.1</c:v>
                </c:pt>
                <c:pt idx="195">
                  <c:v>226.5</c:v>
                </c:pt>
                <c:pt idx="196">
                  <c:v>230.4</c:v>
                </c:pt>
                <c:pt idx="197">
                  <c:v>231.2</c:v>
                </c:pt>
                <c:pt idx="198">
                  <c:v>232.8</c:v>
                </c:pt>
                <c:pt idx="199">
                  <c:v>232.3</c:v>
                </c:pt>
                <c:pt idx="200">
                  <c:v>232.3</c:v>
                </c:pt>
                <c:pt idx="201">
                  <c:v>232.3</c:v>
                </c:pt>
                <c:pt idx="202">
                  <c:v>231.5</c:v>
                </c:pt>
                <c:pt idx="203">
                  <c:v>230.4</c:v>
                </c:pt>
                <c:pt idx="204">
                  <c:v>229.7</c:v>
                </c:pt>
                <c:pt idx="205">
                  <c:v>232.2</c:v>
                </c:pt>
                <c:pt idx="206">
                  <c:v>232.4</c:v>
                </c:pt>
                <c:pt idx="207">
                  <c:v>232.4</c:v>
                </c:pt>
                <c:pt idx="208">
                  <c:v>232.4</c:v>
                </c:pt>
                <c:pt idx="209">
                  <c:v>232.4</c:v>
                </c:pt>
                <c:pt idx="210">
                  <c:v>232.6</c:v>
                </c:pt>
                <c:pt idx="211">
                  <c:v>232.5</c:v>
                </c:pt>
                <c:pt idx="212">
                  <c:v>232</c:v>
                </c:pt>
                <c:pt idx="213">
                  <c:v>233.2</c:v>
                </c:pt>
                <c:pt idx="214">
                  <c:v>233.2</c:v>
                </c:pt>
                <c:pt idx="215">
                  <c:v>233.2</c:v>
                </c:pt>
                <c:pt idx="216">
                  <c:v>234.4</c:v>
                </c:pt>
                <c:pt idx="217">
                  <c:v>234.7</c:v>
                </c:pt>
                <c:pt idx="218">
                  <c:v>230.6</c:v>
                </c:pt>
                <c:pt idx="219">
                  <c:v>231.2</c:v>
                </c:pt>
                <c:pt idx="220">
                  <c:v>234.3</c:v>
                </c:pt>
                <c:pt idx="221">
                  <c:v>234.3</c:v>
                </c:pt>
                <c:pt idx="222">
                  <c:v>234.3</c:v>
                </c:pt>
                <c:pt idx="223">
                  <c:v>235.4</c:v>
                </c:pt>
                <c:pt idx="224">
                  <c:v>235.4</c:v>
                </c:pt>
                <c:pt idx="225">
                  <c:v>234.2</c:v>
                </c:pt>
                <c:pt idx="226">
                  <c:v>232.9</c:v>
                </c:pt>
                <c:pt idx="227">
                  <c:v>233.5</c:v>
                </c:pt>
                <c:pt idx="228">
                  <c:v>233.5</c:v>
                </c:pt>
                <c:pt idx="229">
                  <c:v>233.5</c:v>
                </c:pt>
                <c:pt idx="230">
                  <c:v>233.5</c:v>
                </c:pt>
                <c:pt idx="231">
                  <c:v>234.8</c:v>
                </c:pt>
                <c:pt idx="232">
                  <c:v>235.5</c:v>
                </c:pt>
                <c:pt idx="233">
                  <c:v>236.3</c:v>
                </c:pt>
                <c:pt idx="234">
                  <c:v>237.7</c:v>
                </c:pt>
                <c:pt idx="235">
                  <c:v>237.7</c:v>
                </c:pt>
                <c:pt idx="236">
                  <c:v>237.7</c:v>
                </c:pt>
                <c:pt idx="237">
                  <c:v>237.8</c:v>
                </c:pt>
                <c:pt idx="238">
                  <c:v>237.9</c:v>
                </c:pt>
                <c:pt idx="239">
                  <c:v>237.9</c:v>
                </c:pt>
                <c:pt idx="240">
                  <c:v>239</c:v>
                </c:pt>
                <c:pt idx="241">
                  <c:v>239.8</c:v>
                </c:pt>
                <c:pt idx="242">
                  <c:v>239.8</c:v>
                </c:pt>
                <c:pt idx="243">
                  <c:v>239.8</c:v>
                </c:pt>
                <c:pt idx="244">
                  <c:v>237.4</c:v>
                </c:pt>
                <c:pt idx="245">
                  <c:v>241.8</c:v>
                </c:pt>
                <c:pt idx="246">
                  <c:v>243.6</c:v>
                </c:pt>
                <c:pt idx="247">
                  <c:v>246.8</c:v>
                </c:pt>
                <c:pt idx="248">
                  <c:v>246.9</c:v>
                </c:pt>
                <c:pt idx="249">
                  <c:v>246.9</c:v>
                </c:pt>
                <c:pt idx="250">
                  <c:v>246.9</c:v>
                </c:pt>
                <c:pt idx="251">
                  <c:v>247.2</c:v>
                </c:pt>
                <c:pt idx="252">
                  <c:v>247.2</c:v>
                </c:pt>
                <c:pt idx="253">
                  <c:v>249.4</c:v>
                </c:pt>
                <c:pt idx="254">
                  <c:v>251.4</c:v>
                </c:pt>
                <c:pt idx="255">
                  <c:v>254</c:v>
                </c:pt>
                <c:pt idx="256">
                  <c:v>254</c:v>
                </c:pt>
                <c:pt idx="257">
                  <c:v>254</c:v>
                </c:pt>
                <c:pt idx="258">
                  <c:v>252.5</c:v>
                </c:pt>
                <c:pt idx="259">
                  <c:v>257.10000000000002</c:v>
                </c:pt>
                <c:pt idx="260">
                  <c:v>257.3</c:v>
                </c:pt>
                <c:pt idx="261">
                  <c:v>260</c:v>
                </c:pt>
                <c:pt idx="262">
                  <c:v>261.10000000000002</c:v>
                </c:pt>
                <c:pt idx="263">
                  <c:v>261.10000000000002</c:v>
                </c:pt>
                <c:pt idx="264">
                  <c:v>261.10000000000002</c:v>
                </c:pt>
                <c:pt idx="265">
                  <c:v>261.7</c:v>
                </c:pt>
                <c:pt idx="266">
                  <c:v>265.10000000000002</c:v>
                </c:pt>
                <c:pt idx="267">
                  <c:v>265.60000000000002</c:v>
                </c:pt>
                <c:pt idx="268">
                  <c:v>270.60000000000002</c:v>
                </c:pt>
                <c:pt idx="269">
                  <c:v>273.89999999999998</c:v>
                </c:pt>
                <c:pt idx="270">
                  <c:v>273.89999999999998</c:v>
                </c:pt>
                <c:pt idx="271">
                  <c:v>273.89999999999998</c:v>
                </c:pt>
                <c:pt idx="272">
                  <c:v>274.39999999999998</c:v>
                </c:pt>
                <c:pt idx="273">
                  <c:v>276.39999999999998</c:v>
                </c:pt>
                <c:pt idx="274">
                  <c:v>281</c:v>
                </c:pt>
                <c:pt idx="275">
                  <c:v>285.8</c:v>
                </c:pt>
                <c:pt idx="276">
                  <c:v>291.8</c:v>
                </c:pt>
                <c:pt idx="277">
                  <c:v>291.8</c:v>
                </c:pt>
                <c:pt idx="278">
                  <c:v>291.8</c:v>
                </c:pt>
                <c:pt idx="279">
                  <c:v>293.2</c:v>
                </c:pt>
                <c:pt idx="280">
                  <c:v>294.2</c:v>
                </c:pt>
                <c:pt idx="281">
                  <c:v>293.89999999999998</c:v>
                </c:pt>
                <c:pt idx="282">
                  <c:v>294.5</c:v>
                </c:pt>
                <c:pt idx="283">
                  <c:v>297.5</c:v>
                </c:pt>
                <c:pt idx="284">
                  <c:v>297.5</c:v>
                </c:pt>
                <c:pt idx="285">
                  <c:v>297.5</c:v>
                </c:pt>
                <c:pt idx="286">
                  <c:v>298.60000000000002</c:v>
                </c:pt>
                <c:pt idx="287">
                  <c:v>299.3</c:v>
                </c:pt>
                <c:pt idx="288">
                  <c:v>300.3</c:v>
                </c:pt>
                <c:pt idx="289">
                  <c:v>302</c:v>
                </c:pt>
                <c:pt idx="290">
                  <c:v>302.10000000000002</c:v>
                </c:pt>
                <c:pt idx="291">
                  <c:v>302.10000000000002</c:v>
                </c:pt>
                <c:pt idx="292">
                  <c:v>302.10000000000002</c:v>
                </c:pt>
                <c:pt idx="293">
                  <c:v>306.3</c:v>
                </c:pt>
                <c:pt idx="294">
                  <c:v>308.10000000000002</c:v>
                </c:pt>
                <c:pt idx="295">
                  <c:v>308.8</c:v>
                </c:pt>
                <c:pt idx="296">
                  <c:v>312.8</c:v>
                </c:pt>
                <c:pt idx="297">
                  <c:v>313.10000000000002</c:v>
                </c:pt>
                <c:pt idx="298">
                  <c:v>313.10000000000002</c:v>
                </c:pt>
                <c:pt idx="299">
                  <c:v>313.10000000000002</c:v>
                </c:pt>
                <c:pt idx="300">
                  <c:v>314.10000000000002</c:v>
                </c:pt>
                <c:pt idx="301">
                  <c:v>315.7</c:v>
                </c:pt>
                <c:pt idx="302">
                  <c:v>318.3</c:v>
                </c:pt>
                <c:pt idx="303">
                  <c:v>318.60000000000002</c:v>
                </c:pt>
                <c:pt idx="304">
                  <c:v>320.60000000000002</c:v>
                </c:pt>
                <c:pt idx="305">
                  <c:v>320.60000000000002</c:v>
                </c:pt>
                <c:pt idx="306">
                  <c:v>320.60000000000002</c:v>
                </c:pt>
                <c:pt idx="307">
                  <c:v>320.8</c:v>
                </c:pt>
                <c:pt idx="308">
                  <c:v>320.89999999999998</c:v>
                </c:pt>
                <c:pt idx="309">
                  <c:v>325.5</c:v>
                </c:pt>
                <c:pt idx="310">
                  <c:v>326.3</c:v>
                </c:pt>
                <c:pt idx="311">
                  <c:v>329.1</c:v>
                </c:pt>
                <c:pt idx="312">
                  <c:v>329.1</c:v>
                </c:pt>
                <c:pt idx="313">
                  <c:v>329.1</c:v>
                </c:pt>
                <c:pt idx="314">
                  <c:v>334.6</c:v>
                </c:pt>
                <c:pt idx="315">
                  <c:v>335.2</c:v>
                </c:pt>
                <c:pt idx="316">
                  <c:v>339.6</c:v>
                </c:pt>
                <c:pt idx="317">
                  <c:v>342.2</c:v>
                </c:pt>
                <c:pt idx="318">
                  <c:v>342.2</c:v>
                </c:pt>
                <c:pt idx="319">
                  <c:v>342.2</c:v>
                </c:pt>
                <c:pt idx="320">
                  <c:v>342.2</c:v>
                </c:pt>
                <c:pt idx="321">
                  <c:v>344.2</c:v>
                </c:pt>
                <c:pt idx="322">
                  <c:v>344.5</c:v>
                </c:pt>
                <c:pt idx="323">
                  <c:v>344.5</c:v>
                </c:pt>
                <c:pt idx="324">
                  <c:v>347.1</c:v>
                </c:pt>
                <c:pt idx="325">
                  <c:v>347.6</c:v>
                </c:pt>
                <c:pt idx="326">
                  <c:v>347.6</c:v>
                </c:pt>
                <c:pt idx="327">
                  <c:v>347.6</c:v>
                </c:pt>
                <c:pt idx="328">
                  <c:v>349.8</c:v>
                </c:pt>
                <c:pt idx="329">
                  <c:v>352</c:v>
                </c:pt>
                <c:pt idx="330">
                  <c:v>352.7</c:v>
                </c:pt>
                <c:pt idx="331">
                  <c:v>352.1</c:v>
                </c:pt>
                <c:pt idx="332">
                  <c:v>352</c:v>
                </c:pt>
                <c:pt idx="333">
                  <c:v>352</c:v>
                </c:pt>
                <c:pt idx="334">
                  <c:v>352</c:v>
                </c:pt>
                <c:pt idx="335">
                  <c:v>351.8</c:v>
                </c:pt>
                <c:pt idx="336">
                  <c:v>336.4</c:v>
                </c:pt>
                <c:pt idx="337">
                  <c:v>332.4</c:v>
                </c:pt>
                <c:pt idx="338">
                  <c:v>323.89999999999998</c:v>
                </c:pt>
                <c:pt idx="339">
                  <c:v>323.7</c:v>
                </c:pt>
                <c:pt idx="340">
                  <c:v>323.7</c:v>
                </c:pt>
                <c:pt idx="341">
                  <c:v>323.7</c:v>
                </c:pt>
                <c:pt idx="342">
                  <c:v>322.2</c:v>
                </c:pt>
                <c:pt idx="343">
                  <c:v>316.10000000000002</c:v>
                </c:pt>
                <c:pt idx="344">
                  <c:v>316.5</c:v>
                </c:pt>
                <c:pt idx="345">
                  <c:v>316.89999999999998</c:v>
                </c:pt>
                <c:pt idx="346">
                  <c:v>313.8</c:v>
                </c:pt>
                <c:pt idx="347">
                  <c:v>313.8</c:v>
                </c:pt>
                <c:pt idx="348">
                  <c:v>313.8</c:v>
                </c:pt>
                <c:pt idx="349">
                  <c:v>309.8</c:v>
                </c:pt>
                <c:pt idx="350">
                  <c:v>310.89999999999998</c:v>
                </c:pt>
                <c:pt idx="351">
                  <c:v>315.2</c:v>
                </c:pt>
                <c:pt idx="352">
                  <c:v>315.60000000000002</c:v>
                </c:pt>
                <c:pt idx="353">
                  <c:v>315.10000000000002</c:v>
                </c:pt>
                <c:pt idx="354">
                  <c:v>315.10000000000002</c:v>
                </c:pt>
                <c:pt idx="355">
                  <c:v>315.10000000000002</c:v>
                </c:pt>
                <c:pt idx="356">
                  <c:v>314.60000000000002</c:v>
                </c:pt>
                <c:pt idx="357">
                  <c:v>314.60000000000002</c:v>
                </c:pt>
                <c:pt idx="358">
                  <c:v>314.60000000000002</c:v>
                </c:pt>
                <c:pt idx="359">
                  <c:v>315.89999999999998</c:v>
                </c:pt>
                <c:pt idx="360">
                  <c:v>318.39999999999998</c:v>
                </c:pt>
                <c:pt idx="361">
                  <c:v>318.39999999999998</c:v>
                </c:pt>
                <c:pt idx="362">
                  <c:v>318.39999999999998</c:v>
                </c:pt>
                <c:pt idx="363">
                  <c:v>317.39999999999998</c:v>
                </c:pt>
                <c:pt idx="364">
                  <c:v>317.39999999999998</c:v>
                </c:pt>
              </c:numCache>
            </c:numRef>
          </c:val>
          <c:smooth val="0"/>
          <c:extLst>
            <c:ext xmlns:c16="http://schemas.microsoft.com/office/drawing/2014/chart" uri="{C3380CC4-5D6E-409C-BE32-E72D297353CC}">
              <c16:uniqueId val="{00000004-51F3-4D35-AB2E-33F2DCCECC82}"/>
            </c:ext>
          </c:extLst>
        </c:ser>
        <c:ser>
          <c:idx val="12"/>
          <c:order val="12"/>
          <c:tx>
            <c:strRef>
              <c:f>'BZ Beef'!$Q$2</c:f>
              <c:strCache>
                <c:ptCount val="1"/>
                <c:pt idx="0">
                  <c:v>2026</c:v>
                </c:pt>
              </c:strCache>
            </c:strRef>
          </c:tx>
          <c:spPr>
            <a:ln w="19050" cap="rnd">
              <a:solidFill>
                <a:schemeClr val="accent3"/>
              </a:solidFill>
              <a:round/>
            </a:ln>
            <a:effectLst/>
          </c:spPr>
          <c:marker>
            <c:symbol val="none"/>
          </c:marker>
          <c:val>
            <c:numRef>
              <c:f>'BZ Beef'!$Q$3:$Q$367</c:f>
              <c:numCache>
                <c:formatCode>0.0</c:formatCode>
                <c:ptCount val="365"/>
                <c:pt idx="0">
                  <c:v>319.2</c:v>
                </c:pt>
                <c:pt idx="1">
                  <c:v>319.2</c:v>
                </c:pt>
                <c:pt idx="2">
                  <c:v>319.2</c:v>
                </c:pt>
                <c:pt idx="3">
                  <c:v>319.2</c:v>
                </c:pt>
                <c:pt idx="4">
                  <c:v>318.5</c:v>
                </c:pt>
                <c:pt idx="5">
                  <c:v>318.7</c:v>
                </c:pt>
                <c:pt idx="6">
                  <c:v>318.2</c:v>
                </c:pt>
                <c:pt idx="7">
                  <c:v>319.3</c:v>
                </c:pt>
                <c:pt idx="8">
                  <c:v>319.39999999999998</c:v>
                </c:pt>
                <c:pt idx="9">
                  <c:v>319.39999999999998</c:v>
                </c:pt>
                <c:pt idx="10">
                  <c:v>319.39999999999998</c:v>
                </c:pt>
                <c:pt idx="11">
                  <c:v>319.39999999999998</c:v>
                </c:pt>
                <c:pt idx="12">
                  <c:v>318.7</c:v>
                </c:pt>
                <c:pt idx="13">
                  <c:v>318.60000000000002</c:v>
                </c:pt>
                <c:pt idx="14">
                  <c:v>317.89999999999998</c:v>
                </c:pt>
                <c:pt idx="15">
                  <c:v>318.10000000000002</c:v>
                </c:pt>
                <c:pt idx="16">
                  <c:v>318.10000000000002</c:v>
                </c:pt>
                <c:pt idx="17">
                  <c:v>318.10000000000002</c:v>
                </c:pt>
                <c:pt idx="18">
                  <c:v>318.7</c:v>
                </c:pt>
                <c:pt idx="19">
                  <c:v>321</c:v>
                </c:pt>
                <c:pt idx="20">
                  <c:v>319.10000000000002</c:v>
                </c:pt>
                <c:pt idx="21">
                  <c:v>321.2</c:v>
                </c:pt>
                <c:pt idx="22">
                  <c:v>321.39999999999998</c:v>
                </c:pt>
                <c:pt idx="23">
                  <c:v>321.39999999999998</c:v>
                </c:pt>
                <c:pt idx="24">
                  <c:v>321.39999999999998</c:v>
                </c:pt>
                <c:pt idx="25">
                  <c:v>322.7</c:v>
                </c:pt>
                <c:pt idx="26">
                  <c:v>323.10000000000002</c:v>
                </c:pt>
                <c:pt idx="27">
                  <c:v>326</c:v>
                </c:pt>
                <c:pt idx="28">
                  <c:v>326.8</c:v>
                </c:pt>
                <c:pt idx="29">
                  <c:v>326.89999999999998</c:v>
                </c:pt>
                <c:pt idx="30">
                  <c:v>326.89999999999998</c:v>
                </c:pt>
                <c:pt idx="31">
                  <c:v>326.89999999999998</c:v>
                </c:pt>
                <c:pt idx="32">
                  <c:v>327.2</c:v>
                </c:pt>
                <c:pt idx="33">
                  <c:v>328.9</c:v>
                </c:pt>
                <c:pt idx="34">
                  <c:v>333.3</c:v>
                </c:pt>
                <c:pt idx="35">
                  <c:v>336.2</c:v>
                </c:pt>
                <c:pt idx="36">
                  <c:v>337</c:v>
                </c:pt>
                <c:pt idx="37">
                  <c:v>337</c:v>
                </c:pt>
                <c:pt idx="38">
                  <c:v>337</c:v>
                </c:pt>
                <c:pt idx="39">
                  <c:v>337.2</c:v>
                </c:pt>
                <c:pt idx="40">
                  <c:v>337.3</c:v>
                </c:pt>
                <c:pt idx="41">
                  <c:v>341.9</c:v>
                </c:pt>
                <c:pt idx="42">
                  <c:v>343</c:v>
                </c:pt>
                <c:pt idx="43">
                  <c:v>344.1</c:v>
                </c:pt>
                <c:pt idx="44">
                  <c:v>344.1</c:v>
                </c:pt>
                <c:pt idx="45">
                  <c:v>344.1</c:v>
                </c:pt>
                <c:pt idx="46">
                  <c:v>344.1</c:v>
                </c:pt>
                <c:pt idx="47">
                  <c:v>344.1</c:v>
                </c:pt>
                <c:pt idx="48">
                  <c:v>343.9</c:v>
                </c:pt>
                <c:pt idx="49">
                  <c:v>345.4</c:v>
                </c:pt>
                <c:pt idx="50">
                  <c:v>348.6</c:v>
                </c:pt>
                <c:pt idx="51">
                  <c:v>348.6</c:v>
                </c:pt>
                <c:pt idx="52">
                  <c:v>348.6</c:v>
                </c:pt>
                <c:pt idx="53">
                  <c:v>349.8</c:v>
                </c:pt>
                <c:pt idx="54">
                  <c:v>350.1</c:v>
                </c:pt>
                <c:pt idx="55">
                  <c:v>351</c:v>
                </c:pt>
                <c:pt idx="56">
                  <c:v>352.8</c:v>
                </c:pt>
                <c:pt idx="57">
                  <c:v>353.2</c:v>
                </c:pt>
                <c:pt idx="58">
                  <c:v>353.2</c:v>
                </c:pt>
                <c:pt idx="59">
                  <c:v>353.2</c:v>
                </c:pt>
                <c:pt idx="60">
                  <c:v>353.1</c:v>
                </c:pt>
                <c:pt idx="61">
                  <c:v>350.5</c:v>
                </c:pt>
                <c:pt idx="62">
                  <c:v>348.7</c:v>
                </c:pt>
                <c:pt idx="63">
                  <c:v>347.3</c:v>
                </c:pt>
                <c:pt idx="64">
                  <c:v>346.1</c:v>
                </c:pt>
                <c:pt idx="65">
                  <c:v>346.1</c:v>
                </c:pt>
                <c:pt idx="66">
                  <c:v>346.1</c:v>
                </c:pt>
                <c:pt idx="67">
                  <c:v>347.4</c:v>
                </c:pt>
                <c:pt idx="68">
                  <c:v>346.8</c:v>
                </c:pt>
                <c:pt idx="69">
                  <c:v>347.3</c:v>
                </c:pt>
                <c:pt idx="70">
                  <c:v>347.5</c:v>
                </c:pt>
                <c:pt idx="71">
                  <c:v>346.6</c:v>
                </c:pt>
                <c:pt idx="72">
                  <c:v>346.6</c:v>
                </c:pt>
                <c:pt idx="73">
                  <c:v>346.6</c:v>
                </c:pt>
                <c:pt idx="74">
                  <c:v>346.5</c:v>
                </c:pt>
                <c:pt idx="75">
                  <c:v>347.7</c:v>
                </c:pt>
                <c:pt idx="76">
                  <c:v>348.9</c:v>
                </c:pt>
                <c:pt idx="77">
                  <c:v>349.6</c:v>
                </c:pt>
                <c:pt idx="78">
                  <c:v>350.7</c:v>
                </c:pt>
                <c:pt idx="79">
                  <c:v>350.7</c:v>
                </c:pt>
                <c:pt idx="80">
                  <c:v>350.7</c:v>
                </c:pt>
                <c:pt idx="81">
                  <c:v>350.7</c:v>
                </c:pt>
                <c:pt idx="82">
                  <c:v>351.4</c:v>
                </c:pt>
                <c:pt idx="83">
                  <c:v>354.7</c:v>
                </c:pt>
                <c:pt idx="84">
                  <c:v>355.6</c:v>
                </c:pt>
                <c:pt idx="85">
                  <c:v>355.5</c:v>
                </c:pt>
                <c:pt idx="86">
                  <c:v>355.5</c:v>
                </c:pt>
                <c:pt idx="87">
                  <c:v>355.5</c:v>
                </c:pt>
                <c:pt idx="88">
                  <c:v>355.8</c:v>
                </c:pt>
                <c:pt idx="89">
                  <c:v>356</c:v>
                </c:pt>
                <c:pt idx="90">
                  <c:v>358.9</c:v>
                </c:pt>
                <c:pt idx="91">
                  <c:v>360.9</c:v>
                </c:pt>
                <c:pt idx="92">
                  <c:v>360.9</c:v>
                </c:pt>
                <c:pt idx="93">
                  <c:v>360.9</c:v>
                </c:pt>
                <c:pt idx="94">
                  <c:v>360.9</c:v>
                </c:pt>
                <c:pt idx="95">
                  <c:v>361.1</c:v>
                </c:pt>
                <c:pt idx="96">
                  <c:v>364.3</c:v>
                </c:pt>
                <c:pt idx="97">
                  <c:v>365</c:v>
                </c:pt>
                <c:pt idx="98">
                  <c:v>365.5</c:v>
                </c:pt>
                <c:pt idx="99">
                  <c:v>365.6</c:v>
                </c:pt>
                <c:pt idx="100">
                  <c:v>365.6</c:v>
                </c:pt>
                <c:pt idx="101">
                  <c:v>365.6</c:v>
                </c:pt>
                <c:pt idx="102">
                  <c:v>366.2</c:v>
                </c:pt>
                <c:pt idx="103">
                  <c:v>366.2</c:v>
                </c:pt>
                <c:pt idx="104">
                  <c:v>367.3</c:v>
                </c:pt>
                <c:pt idx="105">
                  <c:v>365.5</c:v>
                </c:pt>
                <c:pt idx="106">
                  <c:v>365.1</c:v>
                </c:pt>
                <c:pt idx="107">
                  <c:v>365.1</c:v>
                </c:pt>
                <c:pt idx="108">
                  <c:v>365.1</c:v>
                </c:pt>
                <c:pt idx="109">
                  <c:v>366</c:v>
                </c:pt>
                <c:pt idx="110">
                  <c:v>366</c:v>
                </c:pt>
                <c:pt idx="111">
                  <c:v>363.9</c:v>
                </c:pt>
                <c:pt idx="112">
                  <c:v>362.4</c:v>
                </c:pt>
                <c:pt idx="113">
                  <c:v>362</c:v>
                </c:pt>
                <c:pt idx="114">
                  <c:v>362</c:v>
                </c:pt>
                <c:pt idx="115">
                  <c:v>362</c:v>
                </c:pt>
                <c:pt idx="116">
                  <c:v>360.7</c:v>
                </c:pt>
                <c:pt idx="117">
                  <c:v>358.4</c:v>
                </c:pt>
                <c:pt idx="118">
                  <c:v>355.3</c:v>
                </c:pt>
                <c:pt idx="119">
                  <c:v>354.5</c:v>
                </c:pt>
                <c:pt idx="120">
                  <c:v>354.5</c:v>
                </c:pt>
                <c:pt idx="121">
                  <c:v>354.5</c:v>
                </c:pt>
                <c:pt idx="122">
                  <c:v>354.5</c:v>
                </c:pt>
                <c:pt idx="123">
                  <c:v>354.2</c:v>
                </c:pt>
                <c:pt idx="124">
                  <c:v>353.8</c:v>
                </c:pt>
                <c:pt idx="125">
                  <c:v>354.1</c:v>
                </c:pt>
                <c:pt idx="126">
                  <c:v>353.8</c:v>
                </c:pt>
                <c:pt idx="127">
                  <c:v>352.6</c:v>
                </c:pt>
                <c:pt idx="128">
                  <c:v>352.6</c:v>
                </c:pt>
                <c:pt idx="129">
                  <c:v>352.6</c:v>
                </c:pt>
                <c:pt idx="130">
                  <c:v>349.3</c:v>
                </c:pt>
                <c:pt idx="131">
                  <c:v>348.8</c:v>
                </c:pt>
                <c:pt idx="132">
                  <c:v>346</c:v>
                </c:pt>
                <c:pt idx="133">
                  <c:v>344.6</c:v>
                </c:pt>
                <c:pt idx="134">
                  <c:v>344.6</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numCache>
            </c:numRef>
          </c:val>
          <c:smooth val="0"/>
          <c:extLst>
            <c:ext xmlns:c16="http://schemas.microsoft.com/office/drawing/2014/chart" uri="{C3380CC4-5D6E-409C-BE32-E72D297353CC}">
              <c16:uniqueId val="{00000005-51F3-4D35-AB2E-33F2DCCECC82}"/>
            </c:ext>
          </c:extLst>
        </c:ser>
        <c:dLbls>
          <c:showLegendKey val="0"/>
          <c:showVal val="0"/>
          <c:showCatName val="0"/>
          <c:showSerName val="0"/>
          <c:showPercent val="0"/>
          <c:showBubbleSize val="0"/>
        </c:dLbls>
        <c:marker val="1"/>
        <c:smooth val="0"/>
        <c:axId val="2127070351"/>
        <c:axId val="1678701695"/>
        <c:extLst>
          <c:ext xmlns:c15="http://schemas.microsoft.com/office/drawing/2012/chart" uri="{02D57815-91ED-43cb-92C2-25804820EDAC}">
            <c15:filteredLineSeries>
              <c15:ser>
                <c:idx val="5"/>
                <c:order val="5"/>
                <c:tx>
                  <c:strRef>
                    <c:extLst>
                      <c:ext uri="{02D57815-91ED-43cb-92C2-25804820EDAC}">
                        <c15:formulaRef>
                          <c15:sqref>'BZ Beef'!$N$2</c15:sqref>
                        </c15:formulaRef>
                      </c:ext>
                    </c:extLst>
                    <c:strCache>
                      <c:ptCount val="1"/>
                      <c:pt idx="0">
                        <c:v>2023</c:v>
                      </c:pt>
                    </c:strCache>
                  </c:strRef>
                </c:tx>
                <c:spPr>
                  <a:ln w="28575" cap="rnd">
                    <a:solidFill>
                      <a:schemeClr val="accent3">
                        <a:lumMod val="60000"/>
                        <a:lumOff val="40000"/>
                      </a:schemeClr>
                    </a:solidFill>
                    <a:round/>
                  </a:ln>
                  <a:effectLst/>
                </c:spPr>
                <c:marker>
                  <c:symbol val="none"/>
                </c:marker>
                <c:val>
                  <c:numRef>
                    <c:extLst>
                      <c:ext uri="{02D57815-91ED-43cb-92C2-25804820EDAC}">
                        <c15:formulaRef>
                          <c15:sqref>'BZ Beef'!$N$3:$N$367</c15:sqref>
                        </c15:formulaRef>
                      </c:ext>
                    </c:extLst>
                    <c:numCache>
                      <c:formatCode>0.0</c:formatCode>
                      <c:ptCount val="365"/>
                      <c:pt idx="0">
                        <c:v>286.89999999999998</c:v>
                      </c:pt>
                      <c:pt idx="1">
                        <c:v>286.89999999999998</c:v>
                      </c:pt>
                      <c:pt idx="2">
                        <c:v>293.5</c:v>
                      </c:pt>
                      <c:pt idx="3">
                        <c:v>288.2</c:v>
                      </c:pt>
                      <c:pt idx="4">
                        <c:v>285</c:v>
                      </c:pt>
                      <c:pt idx="5">
                        <c:v>289.8</c:v>
                      </c:pt>
                      <c:pt idx="6">
                        <c:v>289.8</c:v>
                      </c:pt>
                      <c:pt idx="7">
                        <c:v>289.8</c:v>
                      </c:pt>
                      <c:pt idx="8">
                        <c:v>271.89999999999998</c:v>
                      </c:pt>
                      <c:pt idx="9">
                        <c:v>287.5</c:v>
                      </c:pt>
                      <c:pt idx="10">
                        <c:v>287.2</c:v>
                      </c:pt>
                      <c:pt idx="11">
                        <c:v>289.8</c:v>
                      </c:pt>
                      <c:pt idx="12">
                        <c:v>288.8</c:v>
                      </c:pt>
                      <c:pt idx="13">
                        <c:v>288.8</c:v>
                      </c:pt>
                      <c:pt idx="14">
                        <c:v>288.8</c:v>
                      </c:pt>
                      <c:pt idx="15">
                        <c:v>287.60000000000002</c:v>
                      </c:pt>
                      <c:pt idx="16">
                        <c:v>279.5</c:v>
                      </c:pt>
                      <c:pt idx="17">
                        <c:v>287</c:v>
                      </c:pt>
                      <c:pt idx="18">
                        <c:v>284.89999999999998</c:v>
                      </c:pt>
                      <c:pt idx="19">
                        <c:v>277.5</c:v>
                      </c:pt>
                      <c:pt idx="20">
                        <c:v>277.5</c:v>
                      </c:pt>
                      <c:pt idx="21">
                        <c:v>277.5</c:v>
                      </c:pt>
                      <c:pt idx="22">
                        <c:v>286.7</c:v>
                      </c:pt>
                      <c:pt idx="23">
                        <c:v>277</c:v>
                      </c:pt>
                      <c:pt idx="24">
                        <c:v>284.7</c:v>
                      </c:pt>
                      <c:pt idx="25">
                        <c:v>290.10000000000002</c:v>
                      </c:pt>
                      <c:pt idx="26">
                        <c:v>290.2</c:v>
                      </c:pt>
                      <c:pt idx="27">
                        <c:v>290.2</c:v>
                      </c:pt>
                      <c:pt idx="28">
                        <c:v>290.2</c:v>
                      </c:pt>
                      <c:pt idx="29">
                        <c:v>289.39999999999998</c:v>
                      </c:pt>
                      <c:pt idx="30">
                        <c:v>288.7</c:v>
                      </c:pt>
                      <c:pt idx="31">
                        <c:v>291.10000000000002</c:v>
                      </c:pt>
                      <c:pt idx="32">
                        <c:v>290.10000000000002</c:v>
                      </c:pt>
                      <c:pt idx="33">
                        <c:v>286.39999999999998</c:v>
                      </c:pt>
                      <c:pt idx="34">
                        <c:v>286.39999999999998</c:v>
                      </c:pt>
                      <c:pt idx="35">
                        <c:v>286.39999999999998</c:v>
                      </c:pt>
                      <c:pt idx="36">
                        <c:v>293.10000000000002</c:v>
                      </c:pt>
                      <c:pt idx="37">
                        <c:v>289.3</c:v>
                      </c:pt>
                      <c:pt idx="38">
                        <c:v>296.60000000000002</c:v>
                      </c:pt>
                      <c:pt idx="39">
                        <c:v>295.2</c:v>
                      </c:pt>
                      <c:pt idx="40">
                        <c:v>295</c:v>
                      </c:pt>
                      <c:pt idx="41">
                        <c:v>295</c:v>
                      </c:pt>
                      <c:pt idx="42">
                        <c:v>295</c:v>
                      </c:pt>
                      <c:pt idx="43">
                        <c:v>302.7</c:v>
                      </c:pt>
                      <c:pt idx="44">
                        <c:v>300.89999999999998</c:v>
                      </c:pt>
                      <c:pt idx="45">
                        <c:v>296</c:v>
                      </c:pt>
                      <c:pt idx="46">
                        <c:v>303</c:v>
                      </c:pt>
                      <c:pt idx="47">
                        <c:v>294.60000000000002</c:v>
                      </c:pt>
                      <c:pt idx="48">
                        <c:v>294.60000000000002</c:v>
                      </c:pt>
                      <c:pt idx="49">
                        <c:v>294.60000000000002</c:v>
                      </c:pt>
                      <c:pt idx="50">
                        <c:v>294.60000000000002</c:v>
                      </c:pt>
                      <c:pt idx="51">
                        <c:v>294.60000000000002</c:v>
                      </c:pt>
                      <c:pt idx="52">
                        <c:v>299.5</c:v>
                      </c:pt>
                      <c:pt idx="53">
                        <c:v>267.5</c:v>
                      </c:pt>
                      <c:pt idx="54">
                        <c:v>273.10000000000002</c:v>
                      </c:pt>
                      <c:pt idx="55">
                        <c:v>273.10000000000002</c:v>
                      </c:pt>
                      <c:pt idx="56">
                        <c:v>273.10000000000002</c:v>
                      </c:pt>
                      <c:pt idx="57">
                        <c:v>273.10000000000002</c:v>
                      </c:pt>
                      <c:pt idx="58">
                        <c:v>268</c:v>
                      </c:pt>
                      <c:pt idx="59">
                        <c:v>273.89999999999998</c:v>
                      </c:pt>
                      <c:pt idx="60">
                        <c:v>273.89999999999998</c:v>
                      </c:pt>
                      <c:pt idx="61">
                        <c:v>273.89999999999998</c:v>
                      </c:pt>
                      <c:pt idx="62">
                        <c:v>273.89999999999998</c:v>
                      </c:pt>
                      <c:pt idx="63">
                        <c:v>273.89999999999998</c:v>
                      </c:pt>
                      <c:pt idx="64">
                        <c:v>273.89999999999998</c:v>
                      </c:pt>
                      <c:pt idx="65">
                        <c:v>267</c:v>
                      </c:pt>
                      <c:pt idx="66">
                        <c:v>267</c:v>
                      </c:pt>
                      <c:pt idx="67">
                        <c:v>276.8</c:v>
                      </c:pt>
                      <c:pt idx="68">
                        <c:v>282.2</c:v>
                      </c:pt>
                      <c:pt idx="69">
                        <c:v>282.2</c:v>
                      </c:pt>
                      <c:pt idx="70">
                        <c:v>282.2</c:v>
                      </c:pt>
                      <c:pt idx="71">
                        <c:v>280.2</c:v>
                      </c:pt>
                      <c:pt idx="72">
                        <c:v>276.3</c:v>
                      </c:pt>
                      <c:pt idx="73">
                        <c:v>276.10000000000002</c:v>
                      </c:pt>
                      <c:pt idx="74">
                        <c:v>278.89999999999998</c:v>
                      </c:pt>
                      <c:pt idx="75">
                        <c:v>278.89999999999998</c:v>
                      </c:pt>
                      <c:pt idx="76">
                        <c:v>278.89999999999998</c:v>
                      </c:pt>
                      <c:pt idx="77">
                        <c:v>278.89999999999998</c:v>
                      </c:pt>
                      <c:pt idx="78">
                        <c:v>277.8</c:v>
                      </c:pt>
                      <c:pt idx="79">
                        <c:v>279.7</c:v>
                      </c:pt>
                      <c:pt idx="80">
                        <c:v>276.3</c:v>
                      </c:pt>
                      <c:pt idx="81">
                        <c:v>292.89999999999998</c:v>
                      </c:pt>
                      <c:pt idx="82">
                        <c:v>298.8</c:v>
                      </c:pt>
                      <c:pt idx="83">
                        <c:v>298.8</c:v>
                      </c:pt>
                      <c:pt idx="84">
                        <c:v>298.8</c:v>
                      </c:pt>
                      <c:pt idx="85">
                        <c:v>295.39999999999998</c:v>
                      </c:pt>
                      <c:pt idx="86">
                        <c:v>295.2</c:v>
                      </c:pt>
                      <c:pt idx="87">
                        <c:v>295.8</c:v>
                      </c:pt>
                      <c:pt idx="88">
                        <c:v>295.10000000000002</c:v>
                      </c:pt>
                      <c:pt idx="89">
                        <c:v>296</c:v>
                      </c:pt>
                      <c:pt idx="90">
                        <c:v>296</c:v>
                      </c:pt>
                      <c:pt idx="91">
                        <c:v>296</c:v>
                      </c:pt>
                      <c:pt idx="92">
                        <c:v>296.89999999999998</c:v>
                      </c:pt>
                      <c:pt idx="93">
                        <c:v>294.3</c:v>
                      </c:pt>
                      <c:pt idx="94">
                        <c:v>290.3</c:v>
                      </c:pt>
                      <c:pt idx="95">
                        <c:v>294.2</c:v>
                      </c:pt>
                      <c:pt idx="96">
                        <c:v>294.2</c:v>
                      </c:pt>
                      <c:pt idx="97">
                        <c:v>294.2</c:v>
                      </c:pt>
                      <c:pt idx="98">
                        <c:v>294.2</c:v>
                      </c:pt>
                      <c:pt idx="99">
                        <c:v>284.89999999999998</c:v>
                      </c:pt>
                      <c:pt idx="100">
                        <c:v>293</c:v>
                      </c:pt>
                      <c:pt idx="101">
                        <c:v>291.60000000000002</c:v>
                      </c:pt>
                      <c:pt idx="102">
                        <c:v>285.39999999999998</c:v>
                      </c:pt>
                      <c:pt idx="103">
                        <c:v>285.89999999999998</c:v>
                      </c:pt>
                      <c:pt idx="104">
                        <c:v>285.89999999999998</c:v>
                      </c:pt>
                      <c:pt idx="105">
                        <c:v>285.89999999999998</c:v>
                      </c:pt>
                      <c:pt idx="106">
                        <c:v>286.8</c:v>
                      </c:pt>
                      <c:pt idx="107">
                        <c:v>284.39999999999998</c:v>
                      </c:pt>
                      <c:pt idx="108">
                        <c:v>278.39999999999998</c:v>
                      </c:pt>
                      <c:pt idx="109">
                        <c:v>285.39999999999998</c:v>
                      </c:pt>
                      <c:pt idx="110">
                        <c:v>285.39999999999998</c:v>
                      </c:pt>
                      <c:pt idx="111">
                        <c:v>285.39999999999998</c:v>
                      </c:pt>
                      <c:pt idx="112">
                        <c:v>285.39999999999998</c:v>
                      </c:pt>
                      <c:pt idx="113">
                        <c:v>282.89999999999998</c:v>
                      </c:pt>
                      <c:pt idx="114">
                        <c:v>281.60000000000002</c:v>
                      </c:pt>
                      <c:pt idx="115">
                        <c:v>279.2</c:v>
                      </c:pt>
                      <c:pt idx="116">
                        <c:v>278.2</c:v>
                      </c:pt>
                      <c:pt idx="117">
                        <c:v>271.39999999999998</c:v>
                      </c:pt>
                      <c:pt idx="118">
                        <c:v>271.39999999999998</c:v>
                      </c:pt>
                      <c:pt idx="119">
                        <c:v>271.39999999999998</c:v>
                      </c:pt>
                      <c:pt idx="120">
                        <c:v>271.39999999999998</c:v>
                      </c:pt>
                      <c:pt idx="121">
                        <c:v>273.39999999999998</c:v>
                      </c:pt>
                      <c:pt idx="122">
                        <c:v>262.3</c:v>
                      </c:pt>
                      <c:pt idx="123">
                        <c:v>260.5</c:v>
                      </c:pt>
                      <c:pt idx="124">
                        <c:v>269.60000000000002</c:v>
                      </c:pt>
                      <c:pt idx="125">
                        <c:v>269.60000000000002</c:v>
                      </c:pt>
                      <c:pt idx="126">
                        <c:v>269.60000000000002</c:v>
                      </c:pt>
                      <c:pt idx="127">
                        <c:v>274.39999999999998</c:v>
                      </c:pt>
                      <c:pt idx="128">
                        <c:v>272.60000000000002</c:v>
                      </c:pt>
                      <c:pt idx="129">
                        <c:v>274.7</c:v>
                      </c:pt>
                      <c:pt idx="130">
                        <c:v>271.3</c:v>
                      </c:pt>
                      <c:pt idx="131">
                        <c:v>272.60000000000002</c:v>
                      </c:pt>
                      <c:pt idx="132">
                        <c:v>272.60000000000002</c:v>
                      </c:pt>
                      <c:pt idx="133">
                        <c:v>272.60000000000002</c:v>
                      </c:pt>
                      <c:pt idx="134">
                        <c:v>273.60000000000002</c:v>
                      </c:pt>
                      <c:pt idx="135">
                        <c:v>267.2</c:v>
                      </c:pt>
                      <c:pt idx="136">
                        <c:v>267.8</c:v>
                      </c:pt>
                      <c:pt idx="137">
                        <c:v>267.3</c:v>
                      </c:pt>
                      <c:pt idx="138">
                        <c:v>263.60000000000002</c:v>
                      </c:pt>
                      <c:pt idx="139">
                        <c:v>263.60000000000002</c:v>
                      </c:pt>
                      <c:pt idx="140">
                        <c:v>263.60000000000002</c:v>
                      </c:pt>
                      <c:pt idx="141">
                        <c:v>263.60000000000002</c:v>
                      </c:pt>
                      <c:pt idx="142">
                        <c:v>261.89999999999998</c:v>
                      </c:pt>
                      <c:pt idx="143">
                        <c:v>257.3</c:v>
                      </c:pt>
                      <c:pt idx="144">
                        <c:v>255.9</c:v>
                      </c:pt>
                      <c:pt idx="145">
                        <c:v>253.3</c:v>
                      </c:pt>
                      <c:pt idx="146">
                        <c:v>253.3</c:v>
                      </c:pt>
                      <c:pt idx="147">
                        <c:v>253.3</c:v>
                      </c:pt>
                      <c:pt idx="148">
                        <c:v>256.89999999999998</c:v>
                      </c:pt>
                      <c:pt idx="149">
                        <c:v>241.8</c:v>
                      </c:pt>
                      <c:pt idx="150">
                        <c:v>243.3</c:v>
                      </c:pt>
                      <c:pt idx="151">
                        <c:v>243.9</c:v>
                      </c:pt>
                      <c:pt idx="152">
                        <c:v>248.3</c:v>
                      </c:pt>
                      <c:pt idx="153">
                        <c:v>248.3</c:v>
                      </c:pt>
                      <c:pt idx="154">
                        <c:v>248.3</c:v>
                      </c:pt>
                      <c:pt idx="155">
                        <c:v>248.9</c:v>
                      </c:pt>
                      <c:pt idx="156">
                        <c:v>244.9</c:v>
                      </c:pt>
                      <c:pt idx="157">
                        <c:v>244.4</c:v>
                      </c:pt>
                      <c:pt idx="158">
                        <c:v>244.4</c:v>
                      </c:pt>
                      <c:pt idx="159">
                        <c:v>251.1</c:v>
                      </c:pt>
                      <c:pt idx="160">
                        <c:v>251.1</c:v>
                      </c:pt>
                      <c:pt idx="161">
                        <c:v>251.1</c:v>
                      </c:pt>
                      <c:pt idx="162">
                        <c:v>237.7</c:v>
                      </c:pt>
                      <c:pt idx="163">
                        <c:v>243.7</c:v>
                      </c:pt>
                      <c:pt idx="164">
                        <c:v>249.4</c:v>
                      </c:pt>
                      <c:pt idx="165">
                        <c:v>236.2</c:v>
                      </c:pt>
                      <c:pt idx="166">
                        <c:v>244.2</c:v>
                      </c:pt>
                      <c:pt idx="167">
                        <c:v>244.2</c:v>
                      </c:pt>
                      <c:pt idx="168">
                        <c:v>244.2</c:v>
                      </c:pt>
                      <c:pt idx="169">
                        <c:v>243.2</c:v>
                      </c:pt>
                      <c:pt idx="170">
                        <c:v>251.6</c:v>
                      </c:pt>
                      <c:pt idx="171">
                        <c:v>253</c:v>
                      </c:pt>
                      <c:pt idx="172">
                        <c:v>249.9</c:v>
                      </c:pt>
                      <c:pt idx="173">
                        <c:v>252.4</c:v>
                      </c:pt>
                      <c:pt idx="174">
                        <c:v>252.4</c:v>
                      </c:pt>
                      <c:pt idx="175">
                        <c:v>252.4</c:v>
                      </c:pt>
                      <c:pt idx="176">
                        <c:v>257.8</c:v>
                      </c:pt>
                      <c:pt idx="177">
                        <c:v>258</c:v>
                      </c:pt>
                      <c:pt idx="178">
                        <c:v>252.2</c:v>
                      </c:pt>
                      <c:pt idx="179">
                        <c:v>260</c:v>
                      </c:pt>
                      <c:pt idx="180">
                        <c:v>254.2</c:v>
                      </c:pt>
                      <c:pt idx="181">
                        <c:v>254.2</c:v>
                      </c:pt>
                      <c:pt idx="182">
                        <c:v>254.2</c:v>
                      </c:pt>
                      <c:pt idx="183">
                        <c:v>259.10000000000002</c:v>
                      </c:pt>
                      <c:pt idx="184">
                        <c:v>258.7</c:v>
                      </c:pt>
                      <c:pt idx="185">
                        <c:v>244.7</c:v>
                      </c:pt>
                      <c:pt idx="186">
                        <c:v>257.3</c:v>
                      </c:pt>
                      <c:pt idx="187">
                        <c:v>256.3</c:v>
                      </c:pt>
                      <c:pt idx="188">
                        <c:v>256.3</c:v>
                      </c:pt>
                      <c:pt idx="189">
                        <c:v>256.3</c:v>
                      </c:pt>
                      <c:pt idx="190">
                        <c:v>254.7</c:v>
                      </c:pt>
                      <c:pt idx="191">
                        <c:v>257.2</c:v>
                      </c:pt>
                      <c:pt idx="192">
                        <c:v>258</c:v>
                      </c:pt>
                      <c:pt idx="193">
                        <c:v>253.2</c:v>
                      </c:pt>
                      <c:pt idx="194">
                        <c:v>254.9</c:v>
                      </c:pt>
                      <c:pt idx="195">
                        <c:v>254.9</c:v>
                      </c:pt>
                      <c:pt idx="196">
                        <c:v>254.9</c:v>
                      </c:pt>
                      <c:pt idx="197">
                        <c:v>257</c:v>
                      </c:pt>
                      <c:pt idx="198">
                        <c:v>248.2</c:v>
                      </c:pt>
                      <c:pt idx="199">
                        <c:v>246.2</c:v>
                      </c:pt>
                      <c:pt idx="200">
                        <c:v>250.9</c:v>
                      </c:pt>
                      <c:pt idx="201">
                        <c:v>246.4</c:v>
                      </c:pt>
                      <c:pt idx="202">
                        <c:v>246.4</c:v>
                      </c:pt>
                      <c:pt idx="203">
                        <c:v>246.4</c:v>
                      </c:pt>
                      <c:pt idx="204">
                        <c:v>247.1</c:v>
                      </c:pt>
                      <c:pt idx="205">
                        <c:v>243.6</c:v>
                      </c:pt>
                      <c:pt idx="206">
                        <c:v>243.5</c:v>
                      </c:pt>
                      <c:pt idx="207">
                        <c:v>241.4</c:v>
                      </c:pt>
                      <c:pt idx="208">
                        <c:v>245.1</c:v>
                      </c:pt>
                      <c:pt idx="209">
                        <c:v>245.1</c:v>
                      </c:pt>
                      <c:pt idx="210">
                        <c:v>245.1</c:v>
                      </c:pt>
                      <c:pt idx="211">
                        <c:v>243.9</c:v>
                      </c:pt>
                      <c:pt idx="212">
                        <c:v>240.1</c:v>
                      </c:pt>
                      <c:pt idx="213">
                        <c:v>242.1</c:v>
                      </c:pt>
                      <c:pt idx="214">
                        <c:v>232.4</c:v>
                      </c:pt>
                      <c:pt idx="215">
                        <c:v>240.2</c:v>
                      </c:pt>
                      <c:pt idx="216">
                        <c:v>240.2</c:v>
                      </c:pt>
                      <c:pt idx="217">
                        <c:v>240.2</c:v>
                      </c:pt>
                      <c:pt idx="218">
                        <c:v>237.7</c:v>
                      </c:pt>
                      <c:pt idx="219">
                        <c:v>238</c:v>
                      </c:pt>
                      <c:pt idx="220">
                        <c:v>237.4</c:v>
                      </c:pt>
                      <c:pt idx="221">
                        <c:v>234</c:v>
                      </c:pt>
                      <c:pt idx="222">
                        <c:v>230.1</c:v>
                      </c:pt>
                      <c:pt idx="223">
                        <c:v>230.1</c:v>
                      </c:pt>
                      <c:pt idx="224">
                        <c:v>230.1</c:v>
                      </c:pt>
                      <c:pt idx="225">
                        <c:v>230.4</c:v>
                      </c:pt>
                      <c:pt idx="226">
                        <c:v>221.2</c:v>
                      </c:pt>
                      <c:pt idx="227">
                        <c:v>217.2</c:v>
                      </c:pt>
                      <c:pt idx="228">
                        <c:v>219.1</c:v>
                      </c:pt>
                      <c:pt idx="229">
                        <c:v>211.9</c:v>
                      </c:pt>
                      <c:pt idx="230">
                        <c:v>211.9</c:v>
                      </c:pt>
                      <c:pt idx="231">
                        <c:v>211.9</c:v>
                      </c:pt>
                      <c:pt idx="232">
                        <c:v>215.1</c:v>
                      </c:pt>
                      <c:pt idx="233">
                        <c:v>215</c:v>
                      </c:pt>
                      <c:pt idx="234">
                        <c:v>205.3</c:v>
                      </c:pt>
                      <c:pt idx="235">
                        <c:v>199.8</c:v>
                      </c:pt>
                      <c:pt idx="236">
                        <c:v>199.9</c:v>
                      </c:pt>
                      <c:pt idx="237">
                        <c:v>199.9</c:v>
                      </c:pt>
                      <c:pt idx="238">
                        <c:v>199.9</c:v>
                      </c:pt>
                      <c:pt idx="239">
                        <c:v>199.3</c:v>
                      </c:pt>
                      <c:pt idx="240">
                        <c:v>203</c:v>
                      </c:pt>
                      <c:pt idx="241">
                        <c:v>199.8</c:v>
                      </c:pt>
                      <c:pt idx="242">
                        <c:v>199.8</c:v>
                      </c:pt>
                      <c:pt idx="243">
                        <c:v>199.7</c:v>
                      </c:pt>
                      <c:pt idx="244">
                        <c:v>199.7</c:v>
                      </c:pt>
                      <c:pt idx="245">
                        <c:v>199.7</c:v>
                      </c:pt>
                      <c:pt idx="246">
                        <c:v>199.2</c:v>
                      </c:pt>
                      <c:pt idx="247">
                        <c:v>201</c:v>
                      </c:pt>
                      <c:pt idx="248">
                        <c:v>200.4</c:v>
                      </c:pt>
                      <c:pt idx="249">
                        <c:v>200.4</c:v>
                      </c:pt>
                      <c:pt idx="250">
                        <c:v>202.7</c:v>
                      </c:pt>
                      <c:pt idx="251">
                        <c:v>202.7</c:v>
                      </c:pt>
                      <c:pt idx="252">
                        <c:v>202.7</c:v>
                      </c:pt>
                      <c:pt idx="253">
                        <c:v>204.2</c:v>
                      </c:pt>
                      <c:pt idx="254">
                        <c:v>196.4</c:v>
                      </c:pt>
                      <c:pt idx="255">
                        <c:v>202</c:v>
                      </c:pt>
                      <c:pt idx="256">
                        <c:v>204</c:v>
                      </c:pt>
                      <c:pt idx="257">
                        <c:v>213.7</c:v>
                      </c:pt>
                      <c:pt idx="258">
                        <c:v>213.7</c:v>
                      </c:pt>
                      <c:pt idx="259">
                        <c:v>213.7</c:v>
                      </c:pt>
                      <c:pt idx="260">
                        <c:v>214.9</c:v>
                      </c:pt>
                      <c:pt idx="261">
                        <c:v>209.9</c:v>
                      </c:pt>
                      <c:pt idx="262">
                        <c:v>215.4</c:v>
                      </c:pt>
                      <c:pt idx="263">
                        <c:v>218.7</c:v>
                      </c:pt>
                      <c:pt idx="264">
                        <c:v>222.1</c:v>
                      </c:pt>
                      <c:pt idx="265">
                        <c:v>222.1</c:v>
                      </c:pt>
                      <c:pt idx="266">
                        <c:v>222.1</c:v>
                      </c:pt>
                      <c:pt idx="267">
                        <c:v>220.8</c:v>
                      </c:pt>
                      <c:pt idx="268">
                        <c:v>226.6</c:v>
                      </c:pt>
                      <c:pt idx="269">
                        <c:v>228.3</c:v>
                      </c:pt>
                      <c:pt idx="270">
                        <c:v>234.5</c:v>
                      </c:pt>
                      <c:pt idx="271">
                        <c:v>236.2</c:v>
                      </c:pt>
                      <c:pt idx="272">
                        <c:v>236.2</c:v>
                      </c:pt>
                      <c:pt idx="273">
                        <c:v>236.2</c:v>
                      </c:pt>
                      <c:pt idx="274">
                        <c:v>236.1</c:v>
                      </c:pt>
                      <c:pt idx="275">
                        <c:v>238.8</c:v>
                      </c:pt>
                      <c:pt idx="276">
                        <c:v>234</c:v>
                      </c:pt>
                      <c:pt idx="277">
                        <c:v>239.2</c:v>
                      </c:pt>
                      <c:pt idx="278">
                        <c:v>239.8</c:v>
                      </c:pt>
                      <c:pt idx="279">
                        <c:v>239.8</c:v>
                      </c:pt>
                      <c:pt idx="280">
                        <c:v>239.8</c:v>
                      </c:pt>
                      <c:pt idx="281">
                        <c:v>238</c:v>
                      </c:pt>
                      <c:pt idx="282">
                        <c:v>237.8</c:v>
                      </c:pt>
                      <c:pt idx="283">
                        <c:v>233.1</c:v>
                      </c:pt>
                      <c:pt idx="284">
                        <c:v>233.1</c:v>
                      </c:pt>
                      <c:pt idx="285">
                        <c:v>231.9</c:v>
                      </c:pt>
                      <c:pt idx="286">
                        <c:v>231.9</c:v>
                      </c:pt>
                      <c:pt idx="287">
                        <c:v>231.9</c:v>
                      </c:pt>
                      <c:pt idx="288">
                        <c:v>243.5</c:v>
                      </c:pt>
                      <c:pt idx="289">
                        <c:v>241.7</c:v>
                      </c:pt>
                      <c:pt idx="290">
                        <c:v>230.8</c:v>
                      </c:pt>
                      <c:pt idx="291">
                        <c:v>242.1</c:v>
                      </c:pt>
                      <c:pt idx="292">
                        <c:v>241.1</c:v>
                      </c:pt>
                      <c:pt idx="293">
                        <c:v>241.1</c:v>
                      </c:pt>
                      <c:pt idx="294">
                        <c:v>241.1</c:v>
                      </c:pt>
                      <c:pt idx="295">
                        <c:v>237.4</c:v>
                      </c:pt>
                      <c:pt idx="296">
                        <c:v>239.5</c:v>
                      </c:pt>
                      <c:pt idx="297">
                        <c:v>240.1</c:v>
                      </c:pt>
                      <c:pt idx="298">
                        <c:v>240.8</c:v>
                      </c:pt>
                      <c:pt idx="299">
                        <c:v>230</c:v>
                      </c:pt>
                      <c:pt idx="300">
                        <c:v>230</c:v>
                      </c:pt>
                      <c:pt idx="301">
                        <c:v>230</c:v>
                      </c:pt>
                      <c:pt idx="302">
                        <c:v>241.7</c:v>
                      </c:pt>
                      <c:pt idx="303">
                        <c:v>237.5</c:v>
                      </c:pt>
                      <c:pt idx="304">
                        <c:v>232.9</c:v>
                      </c:pt>
                      <c:pt idx="305">
                        <c:v>232.9</c:v>
                      </c:pt>
                      <c:pt idx="306">
                        <c:v>235</c:v>
                      </c:pt>
                      <c:pt idx="307">
                        <c:v>235</c:v>
                      </c:pt>
                      <c:pt idx="308">
                        <c:v>235</c:v>
                      </c:pt>
                      <c:pt idx="309">
                        <c:v>240.6</c:v>
                      </c:pt>
                      <c:pt idx="310">
                        <c:v>228.5</c:v>
                      </c:pt>
                      <c:pt idx="311">
                        <c:v>229.5</c:v>
                      </c:pt>
                      <c:pt idx="312">
                        <c:v>228.3</c:v>
                      </c:pt>
                      <c:pt idx="313">
                        <c:v>234.7</c:v>
                      </c:pt>
                      <c:pt idx="314">
                        <c:v>234.7</c:v>
                      </c:pt>
                      <c:pt idx="315">
                        <c:v>234.7</c:v>
                      </c:pt>
                      <c:pt idx="316">
                        <c:v>231.8</c:v>
                      </c:pt>
                      <c:pt idx="317">
                        <c:v>231.3</c:v>
                      </c:pt>
                      <c:pt idx="318">
                        <c:v>231.3</c:v>
                      </c:pt>
                      <c:pt idx="319">
                        <c:v>228</c:v>
                      </c:pt>
                      <c:pt idx="320">
                        <c:v>235.6</c:v>
                      </c:pt>
                      <c:pt idx="321">
                        <c:v>235.6</c:v>
                      </c:pt>
                      <c:pt idx="322">
                        <c:v>235.6</c:v>
                      </c:pt>
                      <c:pt idx="323">
                        <c:v>235.6</c:v>
                      </c:pt>
                      <c:pt idx="324">
                        <c:v>235.7</c:v>
                      </c:pt>
                      <c:pt idx="325">
                        <c:v>232.8</c:v>
                      </c:pt>
                      <c:pt idx="326">
                        <c:v>237.8</c:v>
                      </c:pt>
                      <c:pt idx="327">
                        <c:v>232.4</c:v>
                      </c:pt>
                      <c:pt idx="328">
                        <c:v>232.4</c:v>
                      </c:pt>
                      <c:pt idx="329">
                        <c:v>232.4</c:v>
                      </c:pt>
                      <c:pt idx="330">
                        <c:v>241.7</c:v>
                      </c:pt>
                      <c:pt idx="331">
                        <c:v>244.7</c:v>
                      </c:pt>
                      <c:pt idx="332">
                        <c:v>241.2</c:v>
                      </c:pt>
                      <c:pt idx="333">
                        <c:v>239.7</c:v>
                      </c:pt>
                      <c:pt idx="334">
                        <c:v>248.1</c:v>
                      </c:pt>
                      <c:pt idx="335">
                        <c:v>248.1</c:v>
                      </c:pt>
                      <c:pt idx="336">
                        <c:v>248.1</c:v>
                      </c:pt>
                      <c:pt idx="337">
                        <c:v>249.5</c:v>
                      </c:pt>
                      <c:pt idx="338">
                        <c:v>246.4</c:v>
                      </c:pt>
                      <c:pt idx="339">
                        <c:v>240.7</c:v>
                      </c:pt>
                      <c:pt idx="340">
                        <c:v>243.1</c:v>
                      </c:pt>
                      <c:pt idx="341">
                        <c:v>248</c:v>
                      </c:pt>
                      <c:pt idx="342">
                        <c:v>248</c:v>
                      </c:pt>
                      <c:pt idx="343">
                        <c:v>248</c:v>
                      </c:pt>
                      <c:pt idx="344">
                        <c:v>249.4</c:v>
                      </c:pt>
                      <c:pt idx="345">
                        <c:v>250.8</c:v>
                      </c:pt>
                      <c:pt idx="346">
                        <c:v>248.7</c:v>
                      </c:pt>
                      <c:pt idx="347">
                        <c:v>249.4</c:v>
                      </c:pt>
                      <c:pt idx="348">
                        <c:v>249.2</c:v>
                      </c:pt>
                      <c:pt idx="349">
                        <c:v>249.2</c:v>
                      </c:pt>
                      <c:pt idx="350">
                        <c:v>249.2</c:v>
                      </c:pt>
                      <c:pt idx="351">
                        <c:v>250.4</c:v>
                      </c:pt>
                      <c:pt idx="352">
                        <c:v>242.8</c:v>
                      </c:pt>
                      <c:pt idx="353">
                        <c:v>248.9</c:v>
                      </c:pt>
                      <c:pt idx="354">
                        <c:v>250.2</c:v>
                      </c:pt>
                      <c:pt idx="355">
                        <c:v>251.9</c:v>
                      </c:pt>
                      <c:pt idx="356">
                        <c:v>251.9</c:v>
                      </c:pt>
                      <c:pt idx="357">
                        <c:v>251.9</c:v>
                      </c:pt>
                      <c:pt idx="358">
                        <c:v>251.9</c:v>
                      </c:pt>
                      <c:pt idx="359">
                        <c:v>252.5</c:v>
                      </c:pt>
                      <c:pt idx="360">
                        <c:v>252.1</c:v>
                      </c:pt>
                      <c:pt idx="361">
                        <c:v>252.3</c:v>
                      </c:pt>
                      <c:pt idx="362">
                        <c:v>252.3</c:v>
                      </c:pt>
                      <c:pt idx="363">
                        <c:v>252.3</c:v>
                      </c:pt>
                      <c:pt idx="364">
                        <c:v>252.3</c:v>
                      </c:pt>
                    </c:numCache>
                  </c:numRef>
                </c:val>
                <c:smooth val="0"/>
                <c:extLst>
                  <c:ext xmlns:c16="http://schemas.microsoft.com/office/drawing/2014/chart" uri="{C3380CC4-5D6E-409C-BE32-E72D297353CC}">
                    <c16:uniqueId val="{00000006-51F3-4D35-AB2E-33F2DCCECC82}"/>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'BZ Beef'!$M$2</c15:sqref>
                        </c15:formulaRef>
                      </c:ext>
                    </c:extLst>
                    <c:strCache>
                      <c:ptCount val="1"/>
                      <c:pt idx="0">
                        <c:v>2022</c:v>
                      </c:pt>
                    </c:strCache>
                  </c:strRef>
                </c:tx>
                <c:spPr>
                  <a:ln w="28575" cap="rnd">
                    <a:solidFill>
                      <a:schemeClr val="accent1">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Beef'!$M$3:$M$367</c15:sqref>
                        </c15:formulaRef>
                      </c:ext>
                    </c:extLst>
                    <c:numCache>
                      <c:formatCode>0.0</c:formatCode>
                      <c:ptCount val="365"/>
                      <c:pt idx="0">
                        <c:v>336.5</c:v>
                      </c:pt>
                      <c:pt idx="1">
                        <c:v>336.5</c:v>
                      </c:pt>
                      <c:pt idx="2">
                        <c:v>334.5</c:v>
                      </c:pt>
                      <c:pt idx="3">
                        <c:v>339.7</c:v>
                      </c:pt>
                      <c:pt idx="4">
                        <c:v>345.3</c:v>
                      </c:pt>
                      <c:pt idx="5">
                        <c:v>337.6</c:v>
                      </c:pt>
                      <c:pt idx="6">
                        <c:v>331.4</c:v>
                      </c:pt>
                      <c:pt idx="7">
                        <c:v>331.4</c:v>
                      </c:pt>
                      <c:pt idx="8">
                        <c:v>331.4</c:v>
                      </c:pt>
                      <c:pt idx="9">
                        <c:v>339</c:v>
                      </c:pt>
                      <c:pt idx="10">
                        <c:v>333.7</c:v>
                      </c:pt>
                      <c:pt idx="11">
                        <c:v>335.1</c:v>
                      </c:pt>
                      <c:pt idx="12">
                        <c:v>333.7</c:v>
                      </c:pt>
                      <c:pt idx="13">
                        <c:v>335.5</c:v>
                      </c:pt>
                      <c:pt idx="14">
                        <c:v>335.5</c:v>
                      </c:pt>
                      <c:pt idx="15">
                        <c:v>335.5</c:v>
                      </c:pt>
                      <c:pt idx="16">
                        <c:v>337.2</c:v>
                      </c:pt>
                      <c:pt idx="17">
                        <c:v>334</c:v>
                      </c:pt>
                      <c:pt idx="18">
                        <c:v>337.2</c:v>
                      </c:pt>
                      <c:pt idx="19">
                        <c:v>339.3</c:v>
                      </c:pt>
                      <c:pt idx="20">
                        <c:v>344.2</c:v>
                      </c:pt>
                      <c:pt idx="21">
                        <c:v>344.2</c:v>
                      </c:pt>
                      <c:pt idx="22">
                        <c:v>344.2</c:v>
                      </c:pt>
                      <c:pt idx="23">
                        <c:v>338.2</c:v>
                      </c:pt>
                      <c:pt idx="24">
                        <c:v>343.1</c:v>
                      </c:pt>
                      <c:pt idx="25">
                        <c:v>342.3</c:v>
                      </c:pt>
                      <c:pt idx="26">
                        <c:v>343.7</c:v>
                      </c:pt>
                      <c:pt idx="27">
                        <c:v>339.4</c:v>
                      </c:pt>
                      <c:pt idx="28">
                        <c:v>339.4</c:v>
                      </c:pt>
                      <c:pt idx="29">
                        <c:v>339.4</c:v>
                      </c:pt>
                      <c:pt idx="30">
                        <c:v>343.8</c:v>
                      </c:pt>
                      <c:pt idx="31">
                        <c:v>333.9</c:v>
                      </c:pt>
                      <c:pt idx="32">
                        <c:v>334.7</c:v>
                      </c:pt>
                      <c:pt idx="33">
                        <c:v>334</c:v>
                      </c:pt>
                      <c:pt idx="34">
                        <c:v>343.9</c:v>
                      </c:pt>
                      <c:pt idx="35">
                        <c:v>343.9</c:v>
                      </c:pt>
                      <c:pt idx="36">
                        <c:v>343.9</c:v>
                      </c:pt>
                      <c:pt idx="37">
                        <c:v>330.3</c:v>
                      </c:pt>
                      <c:pt idx="38">
                        <c:v>339.4</c:v>
                      </c:pt>
                      <c:pt idx="39">
                        <c:v>341.1</c:v>
                      </c:pt>
                      <c:pt idx="40">
                        <c:v>342.1</c:v>
                      </c:pt>
                      <c:pt idx="41">
                        <c:v>342.1</c:v>
                      </c:pt>
                      <c:pt idx="42">
                        <c:v>342.1</c:v>
                      </c:pt>
                      <c:pt idx="43">
                        <c:v>342.1</c:v>
                      </c:pt>
                      <c:pt idx="44">
                        <c:v>338.9</c:v>
                      </c:pt>
                      <c:pt idx="45">
                        <c:v>338.2</c:v>
                      </c:pt>
                      <c:pt idx="46">
                        <c:v>340.7</c:v>
                      </c:pt>
                      <c:pt idx="47">
                        <c:v>345.9</c:v>
                      </c:pt>
                      <c:pt idx="48">
                        <c:v>340.9</c:v>
                      </c:pt>
                      <c:pt idx="49">
                        <c:v>340.9</c:v>
                      </c:pt>
                      <c:pt idx="50">
                        <c:v>340.9</c:v>
                      </c:pt>
                      <c:pt idx="51">
                        <c:v>343.6</c:v>
                      </c:pt>
                      <c:pt idx="52">
                        <c:v>348.4</c:v>
                      </c:pt>
                      <c:pt idx="53">
                        <c:v>344</c:v>
                      </c:pt>
                      <c:pt idx="54">
                        <c:v>340.7</c:v>
                      </c:pt>
                      <c:pt idx="55">
                        <c:v>343.1</c:v>
                      </c:pt>
                      <c:pt idx="56">
                        <c:v>343.1</c:v>
                      </c:pt>
                      <c:pt idx="57">
                        <c:v>343.1</c:v>
                      </c:pt>
                      <c:pt idx="58">
                        <c:v>343.1</c:v>
                      </c:pt>
                      <c:pt idx="59">
                        <c:v>343.1</c:v>
                      </c:pt>
                      <c:pt idx="60">
                        <c:v>339.9</c:v>
                      </c:pt>
                      <c:pt idx="61">
                        <c:v>342.4</c:v>
                      </c:pt>
                      <c:pt idx="62">
                        <c:v>341.2</c:v>
                      </c:pt>
                      <c:pt idx="63">
                        <c:v>341.2</c:v>
                      </c:pt>
                      <c:pt idx="64">
                        <c:v>341.2</c:v>
                      </c:pt>
                      <c:pt idx="65">
                        <c:v>345.4</c:v>
                      </c:pt>
                      <c:pt idx="66">
                        <c:v>350.4</c:v>
                      </c:pt>
                      <c:pt idx="67">
                        <c:v>342.8</c:v>
                      </c:pt>
                      <c:pt idx="68">
                        <c:v>345.2</c:v>
                      </c:pt>
                      <c:pt idx="69">
                        <c:v>347</c:v>
                      </c:pt>
                      <c:pt idx="70">
                        <c:v>347</c:v>
                      </c:pt>
                      <c:pt idx="71">
                        <c:v>347</c:v>
                      </c:pt>
                      <c:pt idx="72">
                        <c:v>345.1</c:v>
                      </c:pt>
                      <c:pt idx="73">
                        <c:v>341.1</c:v>
                      </c:pt>
                      <c:pt idx="74">
                        <c:v>343.3</c:v>
                      </c:pt>
                      <c:pt idx="75">
                        <c:v>349.5</c:v>
                      </c:pt>
                      <c:pt idx="76">
                        <c:v>349.1</c:v>
                      </c:pt>
                      <c:pt idx="77">
                        <c:v>349.1</c:v>
                      </c:pt>
                      <c:pt idx="78">
                        <c:v>349.1</c:v>
                      </c:pt>
                      <c:pt idx="79">
                        <c:v>346</c:v>
                      </c:pt>
                      <c:pt idx="80">
                        <c:v>349.1</c:v>
                      </c:pt>
                      <c:pt idx="81">
                        <c:v>345.3</c:v>
                      </c:pt>
                      <c:pt idx="82">
                        <c:v>352.1</c:v>
                      </c:pt>
                      <c:pt idx="83">
                        <c:v>347</c:v>
                      </c:pt>
                      <c:pt idx="84">
                        <c:v>347</c:v>
                      </c:pt>
                      <c:pt idx="85">
                        <c:v>347</c:v>
                      </c:pt>
                      <c:pt idx="86">
                        <c:v>350</c:v>
                      </c:pt>
                      <c:pt idx="87">
                        <c:v>341.6</c:v>
                      </c:pt>
                      <c:pt idx="88">
                        <c:v>347.4</c:v>
                      </c:pt>
                      <c:pt idx="89">
                        <c:v>323.3</c:v>
                      </c:pt>
                      <c:pt idx="90">
                        <c:v>341.6</c:v>
                      </c:pt>
                      <c:pt idx="91">
                        <c:v>341.6</c:v>
                      </c:pt>
                      <c:pt idx="92">
                        <c:v>341.6</c:v>
                      </c:pt>
                      <c:pt idx="93">
                        <c:v>335.4</c:v>
                      </c:pt>
                      <c:pt idx="94">
                        <c:v>333.4</c:v>
                      </c:pt>
                      <c:pt idx="95">
                        <c:v>336.7</c:v>
                      </c:pt>
                      <c:pt idx="96">
                        <c:v>327.39999999999998</c:v>
                      </c:pt>
                      <c:pt idx="97">
                        <c:v>346</c:v>
                      </c:pt>
                      <c:pt idx="98">
                        <c:v>346</c:v>
                      </c:pt>
                      <c:pt idx="99">
                        <c:v>346</c:v>
                      </c:pt>
                      <c:pt idx="100">
                        <c:v>338.6</c:v>
                      </c:pt>
                      <c:pt idx="101">
                        <c:v>337.1</c:v>
                      </c:pt>
                      <c:pt idx="102">
                        <c:v>336.3</c:v>
                      </c:pt>
                      <c:pt idx="103">
                        <c:v>338.9</c:v>
                      </c:pt>
                      <c:pt idx="104">
                        <c:v>338.9</c:v>
                      </c:pt>
                      <c:pt idx="105">
                        <c:v>338.9</c:v>
                      </c:pt>
                      <c:pt idx="106">
                        <c:v>338.9</c:v>
                      </c:pt>
                      <c:pt idx="107">
                        <c:v>328.8</c:v>
                      </c:pt>
                      <c:pt idx="108">
                        <c:v>340.3</c:v>
                      </c:pt>
                      <c:pt idx="109">
                        <c:v>331.4</c:v>
                      </c:pt>
                      <c:pt idx="110">
                        <c:v>331.4</c:v>
                      </c:pt>
                      <c:pt idx="111">
                        <c:v>327.8</c:v>
                      </c:pt>
                      <c:pt idx="112">
                        <c:v>327.8</c:v>
                      </c:pt>
                      <c:pt idx="113">
                        <c:v>327.8</c:v>
                      </c:pt>
                      <c:pt idx="114">
                        <c:v>328.9</c:v>
                      </c:pt>
                      <c:pt idx="115">
                        <c:v>334</c:v>
                      </c:pt>
                      <c:pt idx="116">
                        <c:v>335.6</c:v>
                      </c:pt>
                      <c:pt idx="117">
                        <c:v>333.3</c:v>
                      </c:pt>
                      <c:pt idx="118">
                        <c:v>334.9</c:v>
                      </c:pt>
                      <c:pt idx="119">
                        <c:v>334.9</c:v>
                      </c:pt>
                      <c:pt idx="120">
                        <c:v>334.9</c:v>
                      </c:pt>
                      <c:pt idx="121">
                        <c:v>328.9</c:v>
                      </c:pt>
                      <c:pt idx="122">
                        <c:v>339.3</c:v>
                      </c:pt>
                      <c:pt idx="123">
                        <c:v>332</c:v>
                      </c:pt>
                      <c:pt idx="124">
                        <c:v>333.3</c:v>
                      </c:pt>
                      <c:pt idx="125">
                        <c:v>333.3</c:v>
                      </c:pt>
                      <c:pt idx="126">
                        <c:v>333.3</c:v>
                      </c:pt>
                      <c:pt idx="127">
                        <c:v>333.3</c:v>
                      </c:pt>
                      <c:pt idx="128">
                        <c:v>331.3</c:v>
                      </c:pt>
                      <c:pt idx="129">
                        <c:v>330.5</c:v>
                      </c:pt>
                      <c:pt idx="130">
                        <c:v>311.2</c:v>
                      </c:pt>
                      <c:pt idx="131">
                        <c:v>325.39999999999998</c:v>
                      </c:pt>
                      <c:pt idx="132">
                        <c:v>327.5</c:v>
                      </c:pt>
                      <c:pt idx="133">
                        <c:v>327.5</c:v>
                      </c:pt>
                      <c:pt idx="134">
                        <c:v>327.5</c:v>
                      </c:pt>
                      <c:pt idx="135">
                        <c:v>334.8</c:v>
                      </c:pt>
                      <c:pt idx="136">
                        <c:v>323.39999999999998</c:v>
                      </c:pt>
                      <c:pt idx="137">
                        <c:v>307.3</c:v>
                      </c:pt>
                      <c:pt idx="138">
                        <c:v>311.5</c:v>
                      </c:pt>
                      <c:pt idx="139">
                        <c:v>324.5</c:v>
                      </c:pt>
                      <c:pt idx="140">
                        <c:v>324.5</c:v>
                      </c:pt>
                      <c:pt idx="141">
                        <c:v>324.5</c:v>
                      </c:pt>
                      <c:pt idx="142">
                        <c:v>305.2</c:v>
                      </c:pt>
                      <c:pt idx="143">
                        <c:v>314.2</c:v>
                      </c:pt>
                      <c:pt idx="144">
                        <c:v>318.2</c:v>
                      </c:pt>
                      <c:pt idx="145">
                        <c:v>319.10000000000002</c:v>
                      </c:pt>
                      <c:pt idx="146">
                        <c:v>315.8</c:v>
                      </c:pt>
                      <c:pt idx="147">
                        <c:v>315.8</c:v>
                      </c:pt>
                      <c:pt idx="148">
                        <c:v>315.8</c:v>
                      </c:pt>
                      <c:pt idx="149">
                        <c:v>320.39999999999998</c:v>
                      </c:pt>
                      <c:pt idx="150">
                        <c:v>321.39999999999998</c:v>
                      </c:pt>
                      <c:pt idx="151">
                        <c:v>314.60000000000002</c:v>
                      </c:pt>
                      <c:pt idx="152">
                        <c:v>308.7</c:v>
                      </c:pt>
                      <c:pt idx="153">
                        <c:v>312.5</c:v>
                      </c:pt>
                      <c:pt idx="154">
                        <c:v>312.5</c:v>
                      </c:pt>
                      <c:pt idx="155">
                        <c:v>312.5</c:v>
                      </c:pt>
                      <c:pt idx="156">
                        <c:v>311.39999999999998</c:v>
                      </c:pt>
                      <c:pt idx="157">
                        <c:v>315.2</c:v>
                      </c:pt>
                      <c:pt idx="158">
                        <c:v>316.2</c:v>
                      </c:pt>
                      <c:pt idx="159">
                        <c:v>312.10000000000002</c:v>
                      </c:pt>
                      <c:pt idx="160">
                        <c:v>314.39999999999998</c:v>
                      </c:pt>
                      <c:pt idx="161">
                        <c:v>314.39999999999998</c:v>
                      </c:pt>
                      <c:pt idx="162">
                        <c:v>314.39999999999998</c:v>
                      </c:pt>
                      <c:pt idx="163">
                        <c:v>311.10000000000002</c:v>
                      </c:pt>
                      <c:pt idx="164">
                        <c:v>319.8</c:v>
                      </c:pt>
                      <c:pt idx="165">
                        <c:v>317.7</c:v>
                      </c:pt>
                      <c:pt idx="166">
                        <c:v>317.7</c:v>
                      </c:pt>
                      <c:pt idx="167">
                        <c:v>320.5</c:v>
                      </c:pt>
                      <c:pt idx="168">
                        <c:v>320.5</c:v>
                      </c:pt>
                      <c:pt idx="169">
                        <c:v>320.5</c:v>
                      </c:pt>
                      <c:pt idx="170">
                        <c:v>323.60000000000002</c:v>
                      </c:pt>
                      <c:pt idx="171">
                        <c:v>321.39999999999998</c:v>
                      </c:pt>
                      <c:pt idx="172">
                        <c:v>321.5</c:v>
                      </c:pt>
                      <c:pt idx="173">
                        <c:v>321.8</c:v>
                      </c:pt>
                      <c:pt idx="174">
                        <c:v>322.89999999999998</c:v>
                      </c:pt>
                      <c:pt idx="175">
                        <c:v>322.89999999999998</c:v>
                      </c:pt>
                      <c:pt idx="176">
                        <c:v>322.89999999999998</c:v>
                      </c:pt>
                      <c:pt idx="177">
                        <c:v>326.3</c:v>
                      </c:pt>
                      <c:pt idx="178">
                        <c:v>326</c:v>
                      </c:pt>
                      <c:pt idx="179">
                        <c:v>319.7</c:v>
                      </c:pt>
                      <c:pt idx="180">
                        <c:v>320.3</c:v>
                      </c:pt>
                      <c:pt idx="181">
                        <c:v>314.8</c:v>
                      </c:pt>
                      <c:pt idx="182">
                        <c:v>314.8</c:v>
                      </c:pt>
                      <c:pt idx="183">
                        <c:v>314.8</c:v>
                      </c:pt>
                      <c:pt idx="184">
                        <c:v>325</c:v>
                      </c:pt>
                      <c:pt idx="185">
                        <c:v>323.60000000000002</c:v>
                      </c:pt>
                      <c:pt idx="186">
                        <c:v>316</c:v>
                      </c:pt>
                      <c:pt idx="187">
                        <c:v>324.8</c:v>
                      </c:pt>
                      <c:pt idx="188">
                        <c:v>325</c:v>
                      </c:pt>
                      <c:pt idx="189">
                        <c:v>325</c:v>
                      </c:pt>
                      <c:pt idx="190">
                        <c:v>325</c:v>
                      </c:pt>
                      <c:pt idx="191">
                        <c:v>334</c:v>
                      </c:pt>
                      <c:pt idx="192">
                        <c:v>324.7</c:v>
                      </c:pt>
                      <c:pt idx="193">
                        <c:v>330.4</c:v>
                      </c:pt>
                      <c:pt idx="194">
                        <c:v>324.7</c:v>
                      </c:pt>
                      <c:pt idx="195">
                        <c:v>326</c:v>
                      </c:pt>
                      <c:pt idx="196">
                        <c:v>326</c:v>
                      </c:pt>
                      <c:pt idx="197">
                        <c:v>326</c:v>
                      </c:pt>
                      <c:pt idx="198">
                        <c:v>327.10000000000002</c:v>
                      </c:pt>
                      <c:pt idx="199">
                        <c:v>321.39999999999998</c:v>
                      </c:pt>
                      <c:pt idx="200">
                        <c:v>323.7</c:v>
                      </c:pt>
                      <c:pt idx="201">
                        <c:v>320.7</c:v>
                      </c:pt>
                      <c:pt idx="202">
                        <c:v>324.10000000000002</c:v>
                      </c:pt>
                      <c:pt idx="203">
                        <c:v>324.10000000000002</c:v>
                      </c:pt>
                      <c:pt idx="204">
                        <c:v>324.10000000000002</c:v>
                      </c:pt>
                      <c:pt idx="205">
                        <c:v>330</c:v>
                      </c:pt>
                      <c:pt idx="206">
                        <c:v>322.8</c:v>
                      </c:pt>
                      <c:pt idx="207">
                        <c:v>325.10000000000002</c:v>
                      </c:pt>
                      <c:pt idx="208">
                        <c:v>323.5</c:v>
                      </c:pt>
                      <c:pt idx="209">
                        <c:v>325.7</c:v>
                      </c:pt>
                      <c:pt idx="210">
                        <c:v>325.7</c:v>
                      </c:pt>
                      <c:pt idx="211">
                        <c:v>325.7</c:v>
                      </c:pt>
                      <c:pt idx="212">
                        <c:v>326.7</c:v>
                      </c:pt>
                      <c:pt idx="213">
                        <c:v>322.5</c:v>
                      </c:pt>
                      <c:pt idx="214">
                        <c:v>299.60000000000002</c:v>
                      </c:pt>
                      <c:pt idx="215">
                        <c:v>297.60000000000002</c:v>
                      </c:pt>
                      <c:pt idx="216">
                        <c:v>310.7</c:v>
                      </c:pt>
                      <c:pt idx="217">
                        <c:v>310.7</c:v>
                      </c:pt>
                      <c:pt idx="218">
                        <c:v>310.7</c:v>
                      </c:pt>
                      <c:pt idx="219">
                        <c:v>315.8</c:v>
                      </c:pt>
                      <c:pt idx="220">
                        <c:v>317</c:v>
                      </c:pt>
                      <c:pt idx="221">
                        <c:v>311.2</c:v>
                      </c:pt>
                      <c:pt idx="222">
                        <c:v>307.8</c:v>
                      </c:pt>
                      <c:pt idx="223">
                        <c:v>316.5</c:v>
                      </c:pt>
                      <c:pt idx="224">
                        <c:v>316.5</c:v>
                      </c:pt>
                      <c:pt idx="225">
                        <c:v>316.5</c:v>
                      </c:pt>
                      <c:pt idx="226">
                        <c:v>313.5</c:v>
                      </c:pt>
                      <c:pt idx="227">
                        <c:v>314.2</c:v>
                      </c:pt>
                      <c:pt idx="228">
                        <c:v>316.60000000000002</c:v>
                      </c:pt>
                      <c:pt idx="229">
                        <c:v>313</c:v>
                      </c:pt>
                      <c:pt idx="230">
                        <c:v>318.39999999999998</c:v>
                      </c:pt>
                      <c:pt idx="231">
                        <c:v>318.39999999999998</c:v>
                      </c:pt>
                      <c:pt idx="232">
                        <c:v>318.39999999999998</c:v>
                      </c:pt>
                      <c:pt idx="233">
                        <c:v>326.60000000000002</c:v>
                      </c:pt>
                      <c:pt idx="234">
                        <c:v>303.2</c:v>
                      </c:pt>
                      <c:pt idx="235">
                        <c:v>307.89999999999998</c:v>
                      </c:pt>
                      <c:pt idx="236">
                        <c:v>313.5</c:v>
                      </c:pt>
                      <c:pt idx="237">
                        <c:v>323.60000000000002</c:v>
                      </c:pt>
                      <c:pt idx="238">
                        <c:v>323.60000000000002</c:v>
                      </c:pt>
                      <c:pt idx="239">
                        <c:v>323.60000000000002</c:v>
                      </c:pt>
                      <c:pt idx="240">
                        <c:v>311.39999999999998</c:v>
                      </c:pt>
                      <c:pt idx="241">
                        <c:v>312</c:v>
                      </c:pt>
                      <c:pt idx="242">
                        <c:v>309.10000000000002</c:v>
                      </c:pt>
                      <c:pt idx="243">
                        <c:v>314.8</c:v>
                      </c:pt>
                      <c:pt idx="244">
                        <c:v>310.3</c:v>
                      </c:pt>
                      <c:pt idx="245">
                        <c:v>310.3</c:v>
                      </c:pt>
                      <c:pt idx="246">
                        <c:v>310.3</c:v>
                      </c:pt>
                      <c:pt idx="247">
                        <c:v>315</c:v>
                      </c:pt>
                      <c:pt idx="248">
                        <c:v>304</c:v>
                      </c:pt>
                      <c:pt idx="249">
                        <c:v>304</c:v>
                      </c:pt>
                      <c:pt idx="250">
                        <c:v>307</c:v>
                      </c:pt>
                      <c:pt idx="251">
                        <c:v>292.3</c:v>
                      </c:pt>
                      <c:pt idx="252">
                        <c:v>292.3</c:v>
                      </c:pt>
                      <c:pt idx="253">
                        <c:v>292.3</c:v>
                      </c:pt>
                      <c:pt idx="254">
                        <c:v>306.3</c:v>
                      </c:pt>
                      <c:pt idx="255">
                        <c:v>308.39999999999998</c:v>
                      </c:pt>
                      <c:pt idx="256">
                        <c:v>296.39999999999998</c:v>
                      </c:pt>
                      <c:pt idx="257">
                        <c:v>291.60000000000002</c:v>
                      </c:pt>
                      <c:pt idx="258">
                        <c:v>294.60000000000002</c:v>
                      </c:pt>
                      <c:pt idx="259">
                        <c:v>294.60000000000002</c:v>
                      </c:pt>
                      <c:pt idx="260">
                        <c:v>294.60000000000002</c:v>
                      </c:pt>
                      <c:pt idx="261">
                        <c:v>308.10000000000002</c:v>
                      </c:pt>
                      <c:pt idx="262">
                        <c:v>308</c:v>
                      </c:pt>
                      <c:pt idx="263">
                        <c:v>297.5</c:v>
                      </c:pt>
                      <c:pt idx="264">
                        <c:v>299.10000000000002</c:v>
                      </c:pt>
                      <c:pt idx="265">
                        <c:v>300.60000000000002</c:v>
                      </c:pt>
                      <c:pt idx="266">
                        <c:v>300.60000000000002</c:v>
                      </c:pt>
                      <c:pt idx="267">
                        <c:v>300.60000000000002</c:v>
                      </c:pt>
                      <c:pt idx="268">
                        <c:v>301.8</c:v>
                      </c:pt>
                      <c:pt idx="269">
                        <c:v>306.7</c:v>
                      </c:pt>
                      <c:pt idx="270">
                        <c:v>301.89999999999998</c:v>
                      </c:pt>
                      <c:pt idx="271">
                        <c:v>302.3</c:v>
                      </c:pt>
                      <c:pt idx="272">
                        <c:v>304</c:v>
                      </c:pt>
                      <c:pt idx="273">
                        <c:v>304</c:v>
                      </c:pt>
                      <c:pt idx="274">
                        <c:v>304</c:v>
                      </c:pt>
                      <c:pt idx="275">
                        <c:v>290.10000000000002</c:v>
                      </c:pt>
                      <c:pt idx="276">
                        <c:v>294.89999999999998</c:v>
                      </c:pt>
                      <c:pt idx="277">
                        <c:v>295</c:v>
                      </c:pt>
                      <c:pt idx="278">
                        <c:v>301.60000000000002</c:v>
                      </c:pt>
                      <c:pt idx="279">
                        <c:v>303.5</c:v>
                      </c:pt>
                      <c:pt idx="280">
                        <c:v>303.5</c:v>
                      </c:pt>
                      <c:pt idx="281">
                        <c:v>303.5</c:v>
                      </c:pt>
                      <c:pt idx="282">
                        <c:v>304.10000000000002</c:v>
                      </c:pt>
                      <c:pt idx="283">
                        <c:v>302.3</c:v>
                      </c:pt>
                      <c:pt idx="284">
                        <c:v>302.3</c:v>
                      </c:pt>
                      <c:pt idx="285">
                        <c:v>306.3</c:v>
                      </c:pt>
                      <c:pt idx="286">
                        <c:v>297.39999999999998</c:v>
                      </c:pt>
                      <c:pt idx="287">
                        <c:v>297.39999999999998</c:v>
                      </c:pt>
                      <c:pt idx="288">
                        <c:v>297.39999999999998</c:v>
                      </c:pt>
                      <c:pt idx="289">
                        <c:v>286.39999999999998</c:v>
                      </c:pt>
                      <c:pt idx="290">
                        <c:v>302.5</c:v>
                      </c:pt>
                      <c:pt idx="291">
                        <c:v>295.7</c:v>
                      </c:pt>
                      <c:pt idx="292">
                        <c:v>299.7</c:v>
                      </c:pt>
                      <c:pt idx="293">
                        <c:v>295.3</c:v>
                      </c:pt>
                      <c:pt idx="294">
                        <c:v>295.3</c:v>
                      </c:pt>
                      <c:pt idx="295">
                        <c:v>295.3</c:v>
                      </c:pt>
                      <c:pt idx="296">
                        <c:v>310.8</c:v>
                      </c:pt>
                      <c:pt idx="297">
                        <c:v>292.8</c:v>
                      </c:pt>
                      <c:pt idx="298">
                        <c:v>284.2</c:v>
                      </c:pt>
                      <c:pt idx="299">
                        <c:v>294.89999999999998</c:v>
                      </c:pt>
                      <c:pt idx="300">
                        <c:v>285.39999999999998</c:v>
                      </c:pt>
                      <c:pt idx="301">
                        <c:v>285.39999999999998</c:v>
                      </c:pt>
                      <c:pt idx="302">
                        <c:v>285.39999999999998</c:v>
                      </c:pt>
                      <c:pt idx="303">
                        <c:v>292</c:v>
                      </c:pt>
                      <c:pt idx="304">
                        <c:v>281.39999999999998</c:v>
                      </c:pt>
                      <c:pt idx="305">
                        <c:v>281.39999999999998</c:v>
                      </c:pt>
                      <c:pt idx="306">
                        <c:v>289.3</c:v>
                      </c:pt>
                      <c:pt idx="307">
                        <c:v>287.7</c:v>
                      </c:pt>
                      <c:pt idx="308">
                        <c:v>287.7</c:v>
                      </c:pt>
                      <c:pt idx="309">
                        <c:v>287.7</c:v>
                      </c:pt>
                      <c:pt idx="310">
                        <c:v>288</c:v>
                      </c:pt>
                      <c:pt idx="311">
                        <c:v>283.8</c:v>
                      </c:pt>
                      <c:pt idx="312">
                        <c:v>292.3</c:v>
                      </c:pt>
                      <c:pt idx="313">
                        <c:v>279.10000000000002</c:v>
                      </c:pt>
                      <c:pt idx="314">
                        <c:v>270.5</c:v>
                      </c:pt>
                      <c:pt idx="315">
                        <c:v>270.5</c:v>
                      </c:pt>
                      <c:pt idx="316">
                        <c:v>270.5</c:v>
                      </c:pt>
                      <c:pt idx="317">
                        <c:v>270.5</c:v>
                      </c:pt>
                      <c:pt idx="318">
                        <c:v>270.5</c:v>
                      </c:pt>
                      <c:pt idx="319">
                        <c:v>268.10000000000002</c:v>
                      </c:pt>
                      <c:pt idx="320">
                        <c:v>286.5</c:v>
                      </c:pt>
                      <c:pt idx="321">
                        <c:v>279.10000000000002</c:v>
                      </c:pt>
                      <c:pt idx="322">
                        <c:v>279.10000000000002</c:v>
                      </c:pt>
                      <c:pt idx="323">
                        <c:v>279.10000000000002</c:v>
                      </c:pt>
                      <c:pt idx="324">
                        <c:v>291.39999999999998</c:v>
                      </c:pt>
                      <c:pt idx="325">
                        <c:v>281</c:v>
                      </c:pt>
                      <c:pt idx="326">
                        <c:v>283.7</c:v>
                      </c:pt>
                      <c:pt idx="327">
                        <c:v>294</c:v>
                      </c:pt>
                      <c:pt idx="328">
                        <c:v>287.8</c:v>
                      </c:pt>
                      <c:pt idx="329">
                        <c:v>287.8</c:v>
                      </c:pt>
                      <c:pt idx="330">
                        <c:v>287.8</c:v>
                      </c:pt>
                      <c:pt idx="331">
                        <c:v>287.8</c:v>
                      </c:pt>
                      <c:pt idx="332">
                        <c:v>280.5</c:v>
                      </c:pt>
                      <c:pt idx="333">
                        <c:v>284.89999999999998</c:v>
                      </c:pt>
                      <c:pt idx="334">
                        <c:v>290.7</c:v>
                      </c:pt>
                      <c:pt idx="335">
                        <c:v>290.7</c:v>
                      </c:pt>
                      <c:pt idx="336">
                        <c:v>290.7</c:v>
                      </c:pt>
                      <c:pt idx="337">
                        <c:v>290.7</c:v>
                      </c:pt>
                      <c:pt idx="338">
                        <c:v>293.5</c:v>
                      </c:pt>
                      <c:pt idx="339">
                        <c:v>290.5</c:v>
                      </c:pt>
                      <c:pt idx="340">
                        <c:v>284.89999999999998</c:v>
                      </c:pt>
                      <c:pt idx="341">
                        <c:v>280.7</c:v>
                      </c:pt>
                      <c:pt idx="342">
                        <c:v>295.89999999999998</c:v>
                      </c:pt>
                      <c:pt idx="343">
                        <c:v>295.89999999999998</c:v>
                      </c:pt>
                      <c:pt idx="344">
                        <c:v>295.89999999999998</c:v>
                      </c:pt>
                      <c:pt idx="345">
                        <c:v>298.8</c:v>
                      </c:pt>
                      <c:pt idx="346">
                        <c:v>291.3</c:v>
                      </c:pt>
                      <c:pt idx="347">
                        <c:v>293.7</c:v>
                      </c:pt>
                      <c:pt idx="348">
                        <c:v>296.5</c:v>
                      </c:pt>
                      <c:pt idx="349">
                        <c:v>297.2</c:v>
                      </c:pt>
                      <c:pt idx="350">
                        <c:v>297.2</c:v>
                      </c:pt>
                      <c:pt idx="351">
                        <c:v>297.2</c:v>
                      </c:pt>
                      <c:pt idx="352">
                        <c:v>304.60000000000002</c:v>
                      </c:pt>
                      <c:pt idx="353">
                        <c:v>290.3</c:v>
                      </c:pt>
                      <c:pt idx="354">
                        <c:v>288.3</c:v>
                      </c:pt>
                      <c:pt idx="355">
                        <c:v>297.10000000000002</c:v>
                      </c:pt>
                      <c:pt idx="356">
                        <c:v>290</c:v>
                      </c:pt>
                      <c:pt idx="357">
                        <c:v>290</c:v>
                      </c:pt>
                      <c:pt idx="358">
                        <c:v>290</c:v>
                      </c:pt>
                      <c:pt idx="359">
                        <c:v>297.7</c:v>
                      </c:pt>
                      <c:pt idx="360">
                        <c:v>286.60000000000002</c:v>
                      </c:pt>
                      <c:pt idx="361">
                        <c:v>288.5</c:v>
                      </c:pt>
                      <c:pt idx="362">
                        <c:v>286.89999999999998</c:v>
                      </c:pt>
                      <c:pt idx="363">
                        <c:v>286.89999999999998</c:v>
                      </c:pt>
                      <c:pt idx="364">
                        <c:v>286.89999999999998</c:v>
                      </c:pt>
                    </c:numCache>
                  </c:numRef>
                </c:val>
                <c:smooth val="0"/>
                <c:extLst xmlns:c15="http://schemas.microsoft.com/office/drawing/2012/chart">
                  <c:ext xmlns:c16="http://schemas.microsoft.com/office/drawing/2014/chart" uri="{C3380CC4-5D6E-409C-BE32-E72D297353CC}">
                    <c16:uniqueId val="{00000007-51F3-4D35-AB2E-33F2DCCECC8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'BZ Beef'!$L$2</c15:sqref>
                        </c15:formulaRef>
                      </c:ext>
                    </c:extLst>
                    <c:strCache>
                      <c:ptCount val="1"/>
                      <c:pt idx="0">
                        <c:v>2021</c:v>
                      </c:pt>
                    </c:strCache>
                  </c:strRef>
                </c:tx>
                <c:spPr>
                  <a:ln w="28575" cap="rnd">
                    <a:solidFill>
                      <a:schemeClr val="accent2">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Beef'!$L$3:$L$367</c15:sqref>
                        </c15:formulaRef>
                      </c:ext>
                    </c:extLst>
                    <c:numCache>
                      <c:formatCode>0.0</c:formatCode>
                      <c:ptCount val="365"/>
                      <c:pt idx="0">
                        <c:v>267.2</c:v>
                      </c:pt>
                      <c:pt idx="1">
                        <c:v>267.2</c:v>
                      </c:pt>
                      <c:pt idx="2">
                        <c:v>267.2</c:v>
                      </c:pt>
                      <c:pt idx="3">
                        <c:v>273.7</c:v>
                      </c:pt>
                      <c:pt idx="4">
                        <c:v>276.89999999999998</c:v>
                      </c:pt>
                      <c:pt idx="5">
                        <c:v>278.3</c:v>
                      </c:pt>
                      <c:pt idx="6">
                        <c:v>280.10000000000002</c:v>
                      </c:pt>
                      <c:pt idx="7">
                        <c:v>279.5</c:v>
                      </c:pt>
                      <c:pt idx="8">
                        <c:v>279.5</c:v>
                      </c:pt>
                      <c:pt idx="9">
                        <c:v>279.5</c:v>
                      </c:pt>
                      <c:pt idx="10">
                        <c:v>284.7</c:v>
                      </c:pt>
                      <c:pt idx="11">
                        <c:v>284</c:v>
                      </c:pt>
                      <c:pt idx="12">
                        <c:v>286</c:v>
                      </c:pt>
                      <c:pt idx="13">
                        <c:v>290.2</c:v>
                      </c:pt>
                      <c:pt idx="14">
                        <c:v>287.89999999999998</c:v>
                      </c:pt>
                      <c:pt idx="15">
                        <c:v>287.89999999999998</c:v>
                      </c:pt>
                      <c:pt idx="16">
                        <c:v>287.89999999999998</c:v>
                      </c:pt>
                      <c:pt idx="17">
                        <c:v>289.7</c:v>
                      </c:pt>
                      <c:pt idx="18">
                        <c:v>292.39999999999998</c:v>
                      </c:pt>
                      <c:pt idx="19">
                        <c:v>294.60000000000002</c:v>
                      </c:pt>
                      <c:pt idx="20">
                        <c:v>297.10000000000002</c:v>
                      </c:pt>
                      <c:pt idx="21">
                        <c:v>295</c:v>
                      </c:pt>
                      <c:pt idx="22">
                        <c:v>295</c:v>
                      </c:pt>
                      <c:pt idx="23">
                        <c:v>295</c:v>
                      </c:pt>
                      <c:pt idx="24">
                        <c:v>295</c:v>
                      </c:pt>
                      <c:pt idx="25">
                        <c:v>298</c:v>
                      </c:pt>
                      <c:pt idx="26">
                        <c:v>297.89999999999998</c:v>
                      </c:pt>
                      <c:pt idx="27">
                        <c:v>299.7</c:v>
                      </c:pt>
                      <c:pt idx="28">
                        <c:v>299.89999999999998</c:v>
                      </c:pt>
                      <c:pt idx="29">
                        <c:v>299.89999999999998</c:v>
                      </c:pt>
                      <c:pt idx="30">
                        <c:v>299.89999999999998</c:v>
                      </c:pt>
                      <c:pt idx="31">
                        <c:v>301</c:v>
                      </c:pt>
                      <c:pt idx="32">
                        <c:v>301.10000000000002</c:v>
                      </c:pt>
                      <c:pt idx="33">
                        <c:v>301.89999999999998</c:v>
                      </c:pt>
                      <c:pt idx="34">
                        <c:v>300.10000000000002</c:v>
                      </c:pt>
                      <c:pt idx="35">
                        <c:v>301.7</c:v>
                      </c:pt>
                      <c:pt idx="36">
                        <c:v>301.7</c:v>
                      </c:pt>
                      <c:pt idx="37">
                        <c:v>301.7</c:v>
                      </c:pt>
                      <c:pt idx="38">
                        <c:v>301.5</c:v>
                      </c:pt>
                      <c:pt idx="39">
                        <c:v>302.2</c:v>
                      </c:pt>
                      <c:pt idx="40">
                        <c:v>300</c:v>
                      </c:pt>
                      <c:pt idx="41">
                        <c:v>301.2</c:v>
                      </c:pt>
                      <c:pt idx="42">
                        <c:v>303</c:v>
                      </c:pt>
                      <c:pt idx="43">
                        <c:v>303</c:v>
                      </c:pt>
                      <c:pt idx="44">
                        <c:v>303</c:v>
                      </c:pt>
                      <c:pt idx="45">
                        <c:v>303</c:v>
                      </c:pt>
                      <c:pt idx="46">
                        <c:v>303</c:v>
                      </c:pt>
                      <c:pt idx="47">
                        <c:v>302.3</c:v>
                      </c:pt>
                      <c:pt idx="48">
                        <c:v>303.8</c:v>
                      </c:pt>
                      <c:pt idx="49">
                        <c:v>303.10000000000002</c:v>
                      </c:pt>
                      <c:pt idx="50">
                        <c:v>303.10000000000002</c:v>
                      </c:pt>
                      <c:pt idx="51">
                        <c:v>303.10000000000002</c:v>
                      </c:pt>
                      <c:pt idx="52">
                        <c:v>302.5</c:v>
                      </c:pt>
                      <c:pt idx="53">
                        <c:v>300.8</c:v>
                      </c:pt>
                      <c:pt idx="54">
                        <c:v>299.5</c:v>
                      </c:pt>
                      <c:pt idx="55">
                        <c:v>302.60000000000002</c:v>
                      </c:pt>
                      <c:pt idx="56">
                        <c:v>303.2</c:v>
                      </c:pt>
                      <c:pt idx="57">
                        <c:v>303.2</c:v>
                      </c:pt>
                      <c:pt idx="58">
                        <c:v>303.2</c:v>
                      </c:pt>
                      <c:pt idx="59">
                        <c:v>299.8</c:v>
                      </c:pt>
                      <c:pt idx="60">
                        <c:v>301.5</c:v>
                      </c:pt>
                      <c:pt idx="61">
                        <c:v>298.2</c:v>
                      </c:pt>
                      <c:pt idx="62">
                        <c:v>304</c:v>
                      </c:pt>
                      <c:pt idx="63">
                        <c:v>301.10000000000002</c:v>
                      </c:pt>
                      <c:pt idx="64">
                        <c:v>301.10000000000002</c:v>
                      </c:pt>
                      <c:pt idx="65">
                        <c:v>301.10000000000002</c:v>
                      </c:pt>
                      <c:pt idx="66">
                        <c:v>307.5</c:v>
                      </c:pt>
                      <c:pt idx="67">
                        <c:v>306.2</c:v>
                      </c:pt>
                      <c:pt idx="68">
                        <c:v>308.8</c:v>
                      </c:pt>
                      <c:pt idx="69">
                        <c:v>308.8</c:v>
                      </c:pt>
                      <c:pt idx="70">
                        <c:v>310.5</c:v>
                      </c:pt>
                      <c:pt idx="71">
                        <c:v>310.5</c:v>
                      </c:pt>
                      <c:pt idx="72">
                        <c:v>310.5</c:v>
                      </c:pt>
                      <c:pt idx="73">
                        <c:v>309.60000000000002</c:v>
                      </c:pt>
                      <c:pt idx="74">
                        <c:v>309.89999999999998</c:v>
                      </c:pt>
                      <c:pt idx="75">
                        <c:v>309.5</c:v>
                      </c:pt>
                      <c:pt idx="76">
                        <c:v>313.5</c:v>
                      </c:pt>
                      <c:pt idx="77">
                        <c:v>311.5</c:v>
                      </c:pt>
                      <c:pt idx="78">
                        <c:v>311.5</c:v>
                      </c:pt>
                      <c:pt idx="79">
                        <c:v>311.5</c:v>
                      </c:pt>
                      <c:pt idx="80">
                        <c:v>315.2</c:v>
                      </c:pt>
                      <c:pt idx="81">
                        <c:v>313.8</c:v>
                      </c:pt>
                      <c:pt idx="82">
                        <c:v>310.8</c:v>
                      </c:pt>
                      <c:pt idx="83">
                        <c:v>315.8</c:v>
                      </c:pt>
                      <c:pt idx="84">
                        <c:v>314.5</c:v>
                      </c:pt>
                      <c:pt idx="85">
                        <c:v>314.5</c:v>
                      </c:pt>
                      <c:pt idx="86">
                        <c:v>314.5</c:v>
                      </c:pt>
                      <c:pt idx="87">
                        <c:v>315.60000000000002</c:v>
                      </c:pt>
                      <c:pt idx="88">
                        <c:v>313.10000000000002</c:v>
                      </c:pt>
                      <c:pt idx="89">
                        <c:v>315.8</c:v>
                      </c:pt>
                      <c:pt idx="90">
                        <c:v>316.10000000000002</c:v>
                      </c:pt>
                      <c:pt idx="91">
                        <c:v>316.10000000000002</c:v>
                      </c:pt>
                      <c:pt idx="92">
                        <c:v>316.10000000000002</c:v>
                      </c:pt>
                      <c:pt idx="93">
                        <c:v>316.10000000000002</c:v>
                      </c:pt>
                      <c:pt idx="94">
                        <c:v>317.5</c:v>
                      </c:pt>
                      <c:pt idx="95">
                        <c:v>319</c:v>
                      </c:pt>
                      <c:pt idx="96">
                        <c:v>316.3</c:v>
                      </c:pt>
                      <c:pt idx="97">
                        <c:v>316.8</c:v>
                      </c:pt>
                      <c:pt idx="98">
                        <c:v>319.39999999999998</c:v>
                      </c:pt>
                      <c:pt idx="99">
                        <c:v>319.39999999999998</c:v>
                      </c:pt>
                      <c:pt idx="100">
                        <c:v>319.39999999999998</c:v>
                      </c:pt>
                      <c:pt idx="101">
                        <c:v>316.5</c:v>
                      </c:pt>
                      <c:pt idx="102">
                        <c:v>316.7</c:v>
                      </c:pt>
                      <c:pt idx="103">
                        <c:v>320</c:v>
                      </c:pt>
                      <c:pt idx="104">
                        <c:v>319.39999999999998</c:v>
                      </c:pt>
                      <c:pt idx="105">
                        <c:v>312.60000000000002</c:v>
                      </c:pt>
                      <c:pt idx="106">
                        <c:v>312.60000000000002</c:v>
                      </c:pt>
                      <c:pt idx="107">
                        <c:v>312.60000000000002</c:v>
                      </c:pt>
                      <c:pt idx="108">
                        <c:v>315.39999999999998</c:v>
                      </c:pt>
                      <c:pt idx="109">
                        <c:v>315.89999999999998</c:v>
                      </c:pt>
                      <c:pt idx="110">
                        <c:v>315.89999999999998</c:v>
                      </c:pt>
                      <c:pt idx="111">
                        <c:v>316.7</c:v>
                      </c:pt>
                      <c:pt idx="112">
                        <c:v>315.39999999999998</c:v>
                      </c:pt>
                      <c:pt idx="113">
                        <c:v>315.39999999999998</c:v>
                      </c:pt>
                      <c:pt idx="114">
                        <c:v>315.39999999999998</c:v>
                      </c:pt>
                      <c:pt idx="115">
                        <c:v>315.60000000000002</c:v>
                      </c:pt>
                      <c:pt idx="116">
                        <c:v>313.39999999999998</c:v>
                      </c:pt>
                      <c:pt idx="117">
                        <c:v>312.10000000000002</c:v>
                      </c:pt>
                      <c:pt idx="118">
                        <c:v>313.7</c:v>
                      </c:pt>
                      <c:pt idx="119">
                        <c:v>313</c:v>
                      </c:pt>
                      <c:pt idx="120">
                        <c:v>313</c:v>
                      </c:pt>
                      <c:pt idx="121">
                        <c:v>313</c:v>
                      </c:pt>
                      <c:pt idx="122">
                        <c:v>314.2</c:v>
                      </c:pt>
                      <c:pt idx="123">
                        <c:v>313.10000000000002</c:v>
                      </c:pt>
                      <c:pt idx="124">
                        <c:v>307.5</c:v>
                      </c:pt>
                      <c:pt idx="125">
                        <c:v>309.60000000000002</c:v>
                      </c:pt>
                      <c:pt idx="126">
                        <c:v>311.5</c:v>
                      </c:pt>
                      <c:pt idx="127">
                        <c:v>311.5</c:v>
                      </c:pt>
                      <c:pt idx="128">
                        <c:v>311.5</c:v>
                      </c:pt>
                      <c:pt idx="129">
                        <c:v>311.39999999999998</c:v>
                      </c:pt>
                      <c:pt idx="130">
                        <c:v>312.10000000000002</c:v>
                      </c:pt>
                      <c:pt idx="131">
                        <c:v>307.7</c:v>
                      </c:pt>
                      <c:pt idx="132">
                        <c:v>311.89999999999998</c:v>
                      </c:pt>
                      <c:pt idx="133">
                        <c:v>307</c:v>
                      </c:pt>
                      <c:pt idx="134">
                        <c:v>307</c:v>
                      </c:pt>
                      <c:pt idx="135">
                        <c:v>307</c:v>
                      </c:pt>
                      <c:pt idx="136">
                        <c:v>303.2</c:v>
                      </c:pt>
                      <c:pt idx="137">
                        <c:v>306.60000000000002</c:v>
                      </c:pt>
                      <c:pt idx="138">
                        <c:v>309.39999999999998</c:v>
                      </c:pt>
                      <c:pt idx="139">
                        <c:v>305.5</c:v>
                      </c:pt>
                      <c:pt idx="140">
                        <c:v>312.39999999999998</c:v>
                      </c:pt>
                      <c:pt idx="141">
                        <c:v>312.39999999999998</c:v>
                      </c:pt>
                      <c:pt idx="142">
                        <c:v>312.39999999999998</c:v>
                      </c:pt>
                      <c:pt idx="143">
                        <c:v>307.5</c:v>
                      </c:pt>
                      <c:pt idx="144">
                        <c:v>309</c:v>
                      </c:pt>
                      <c:pt idx="145">
                        <c:v>312.8</c:v>
                      </c:pt>
                      <c:pt idx="146">
                        <c:v>314.60000000000002</c:v>
                      </c:pt>
                      <c:pt idx="147">
                        <c:v>317.10000000000002</c:v>
                      </c:pt>
                      <c:pt idx="148">
                        <c:v>317.10000000000002</c:v>
                      </c:pt>
                      <c:pt idx="149">
                        <c:v>317.10000000000002</c:v>
                      </c:pt>
                      <c:pt idx="150">
                        <c:v>316.2</c:v>
                      </c:pt>
                      <c:pt idx="151">
                        <c:v>313</c:v>
                      </c:pt>
                      <c:pt idx="152">
                        <c:v>307.89999999999998</c:v>
                      </c:pt>
                      <c:pt idx="153">
                        <c:v>307.89999999999998</c:v>
                      </c:pt>
                      <c:pt idx="154">
                        <c:v>311.5</c:v>
                      </c:pt>
                      <c:pt idx="155">
                        <c:v>311.5</c:v>
                      </c:pt>
                      <c:pt idx="156">
                        <c:v>311.5</c:v>
                      </c:pt>
                      <c:pt idx="157">
                        <c:v>308.8</c:v>
                      </c:pt>
                      <c:pt idx="158">
                        <c:v>316.7</c:v>
                      </c:pt>
                      <c:pt idx="159">
                        <c:v>315.89999999999998</c:v>
                      </c:pt>
                      <c:pt idx="160">
                        <c:v>317.39999999999998</c:v>
                      </c:pt>
                      <c:pt idx="161">
                        <c:v>319.5</c:v>
                      </c:pt>
                      <c:pt idx="162">
                        <c:v>319.5</c:v>
                      </c:pt>
                      <c:pt idx="163">
                        <c:v>319.5</c:v>
                      </c:pt>
                      <c:pt idx="164">
                        <c:v>319.5</c:v>
                      </c:pt>
                      <c:pt idx="165">
                        <c:v>317.39999999999998</c:v>
                      </c:pt>
                      <c:pt idx="166">
                        <c:v>319.7</c:v>
                      </c:pt>
                      <c:pt idx="167">
                        <c:v>318.89999999999998</c:v>
                      </c:pt>
                      <c:pt idx="168">
                        <c:v>320.89999999999998</c:v>
                      </c:pt>
                      <c:pt idx="169">
                        <c:v>320.89999999999998</c:v>
                      </c:pt>
                      <c:pt idx="170">
                        <c:v>320.89999999999998</c:v>
                      </c:pt>
                      <c:pt idx="171">
                        <c:v>318.3</c:v>
                      </c:pt>
                      <c:pt idx="172">
                        <c:v>319.60000000000002</c:v>
                      </c:pt>
                      <c:pt idx="173">
                        <c:v>319.89999999999998</c:v>
                      </c:pt>
                      <c:pt idx="174">
                        <c:v>318.89999999999998</c:v>
                      </c:pt>
                      <c:pt idx="175">
                        <c:v>319.5</c:v>
                      </c:pt>
                      <c:pt idx="176">
                        <c:v>319.5</c:v>
                      </c:pt>
                      <c:pt idx="177">
                        <c:v>319.5</c:v>
                      </c:pt>
                      <c:pt idx="178">
                        <c:v>321.89999999999998</c:v>
                      </c:pt>
                      <c:pt idx="179">
                        <c:v>319.7</c:v>
                      </c:pt>
                      <c:pt idx="180">
                        <c:v>318.5</c:v>
                      </c:pt>
                      <c:pt idx="181">
                        <c:v>316.2</c:v>
                      </c:pt>
                      <c:pt idx="182">
                        <c:v>316.10000000000002</c:v>
                      </c:pt>
                      <c:pt idx="183">
                        <c:v>316.10000000000002</c:v>
                      </c:pt>
                      <c:pt idx="184">
                        <c:v>316.10000000000002</c:v>
                      </c:pt>
                      <c:pt idx="185">
                        <c:v>318</c:v>
                      </c:pt>
                      <c:pt idx="186">
                        <c:v>319.7</c:v>
                      </c:pt>
                      <c:pt idx="187">
                        <c:v>319.2</c:v>
                      </c:pt>
                      <c:pt idx="188">
                        <c:v>319.5</c:v>
                      </c:pt>
                      <c:pt idx="189">
                        <c:v>319.5</c:v>
                      </c:pt>
                      <c:pt idx="190">
                        <c:v>319.5</c:v>
                      </c:pt>
                      <c:pt idx="191">
                        <c:v>319.5</c:v>
                      </c:pt>
                      <c:pt idx="192">
                        <c:v>319.2</c:v>
                      </c:pt>
                      <c:pt idx="193">
                        <c:v>318</c:v>
                      </c:pt>
                      <c:pt idx="194">
                        <c:v>320.7</c:v>
                      </c:pt>
                      <c:pt idx="195">
                        <c:v>320.60000000000002</c:v>
                      </c:pt>
                      <c:pt idx="196">
                        <c:v>321.89999999999998</c:v>
                      </c:pt>
                      <c:pt idx="197">
                        <c:v>321.89999999999998</c:v>
                      </c:pt>
                      <c:pt idx="198">
                        <c:v>321.89999999999998</c:v>
                      </c:pt>
                      <c:pt idx="199">
                        <c:v>319.3</c:v>
                      </c:pt>
                      <c:pt idx="200">
                        <c:v>319.5</c:v>
                      </c:pt>
                      <c:pt idx="201">
                        <c:v>314.5</c:v>
                      </c:pt>
                      <c:pt idx="202">
                        <c:v>317.5</c:v>
                      </c:pt>
                      <c:pt idx="203">
                        <c:v>320.60000000000002</c:v>
                      </c:pt>
                      <c:pt idx="204">
                        <c:v>320.60000000000002</c:v>
                      </c:pt>
                      <c:pt idx="205">
                        <c:v>320.60000000000002</c:v>
                      </c:pt>
                      <c:pt idx="206">
                        <c:v>321.5</c:v>
                      </c:pt>
                      <c:pt idx="207">
                        <c:v>317.2</c:v>
                      </c:pt>
                      <c:pt idx="208">
                        <c:v>316.89999999999998</c:v>
                      </c:pt>
                      <c:pt idx="209">
                        <c:v>316.89999999999998</c:v>
                      </c:pt>
                      <c:pt idx="210">
                        <c:v>319.89999999999998</c:v>
                      </c:pt>
                      <c:pt idx="211">
                        <c:v>319.89999999999998</c:v>
                      </c:pt>
                      <c:pt idx="212">
                        <c:v>319.89999999999998</c:v>
                      </c:pt>
                      <c:pt idx="213">
                        <c:v>316.2</c:v>
                      </c:pt>
                      <c:pt idx="214">
                        <c:v>315.39999999999998</c:v>
                      </c:pt>
                      <c:pt idx="215">
                        <c:v>316.7</c:v>
                      </c:pt>
                      <c:pt idx="216">
                        <c:v>319.2</c:v>
                      </c:pt>
                      <c:pt idx="217">
                        <c:v>313</c:v>
                      </c:pt>
                      <c:pt idx="218">
                        <c:v>313</c:v>
                      </c:pt>
                      <c:pt idx="219">
                        <c:v>313</c:v>
                      </c:pt>
                      <c:pt idx="220">
                        <c:v>318.60000000000002</c:v>
                      </c:pt>
                      <c:pt idx="221">
                        <c:v>316.5</c:v>
                      </c:pt>
                      <c:pt idx="222">
                        <c:v>318.7</c:v>
                      </c:pt>
                      <c:pt idx="223">
                        <c:v>314.3</c:v>
                      </c:pt>
                      <c:pt idx="224">
                        <c:v>317.39999999999998</c:v>
                      </c:pt>
                      <c:pt idx="225">
                        <c:v>317.39999999999998</c:v>
                      </c:pt>
                      <c:pt idx="226">
                        <c:v>317.39999999999998</c:v>
                      </c:pt>
                      <c:pt idx="227">
                        <c:v>313.3</c:v>
                      </c:pt>
                      <c:pt idx="228">
                        <c:v>319.3</c:v>
                      </c:pt>
                      <c:pt idx="229">
                        <c:v>312.2</c:v>
                      </c:pt>
                      <c:pt idx="230">
                        <c:v>314.7</c:v>
                      </c:pt>
                      <c:pt idx="231">
                        <c:v>313.39999999999998</c:v>
                      </c:pt>
                      <c:pt idx="232">
                        <c:v>313.39999999999998</c:v>
                      </c:pt>
                      <c:pt idx="233">
                        <c:v>313.39999999999998</c:v>
                      </c:pt>
                      <c:pt idx="234">
                        <c:v>313.8</c:v>
                      </c:pt>
                      <c:pt idx="235">
                        <c:v>313</c:v>
                      </c:pt>
                      <c:pt idx="236">
                        <c:v>313.39999999999998</c:v>
                      </c:pt>
                      <c:pt idx="237">
                        <c:v>312.5</c:v>
                      </c:pt>
                      <c:pt idx="238">
                        <c:v>310.89999999999998</c:v>
                      </c:pt>
                      <c:pt idx="239">
                        <c:v>310.89999999999998</c:v>
                      </c:pt>
                      <c:pt idx="240">
                        <c:v>310.89999999999998</c:v>
                      </c:pt>
                      <c:pt idx="241">
                        <c:v>317.3</c:v>
                      </c:pt>
                      <c:pt idx="242">
                        <c:v>313.39999999999998</c:v>
                      </c:pt>
                      <c:pt idx="243">
                        <c:v>305.5</c:v>
                      </c:pt>
                      <c:pt idx="244">
                        <c:v>305.10000000000002</c:v>
                      </c:pt>
                      <c:pt idx="245">
                        <c:v>305.10000000000002</c:v>
                      </c:pt>
                      <c:pt idx="246">
                        <c:v>305.10000000000002</c:v>
                      </c:pt>
                      <c:pt idx="247">
                        <c:v>305.10000000000002</c:v>
                      </c:pt>
                      <c:pt idx="248">
                        <c:v>305.10000000000002</c:v>
                      </c:pt>
                      <c:pt idx="249">
                        <c:v>305.10000000000002</c:v>
                      </c:pt>
                      <c:pt idx="250">
                        <c:v>312.3</c:v>
                      </c:pt>
                      <c:pt idx="251">
                        <c:v>306</c:v>
                      </c:pt>
                      <c:pt idx="252">
                        <c:v>305.3</c:v>
                      </c:pt>
                      <c:pt idx="253">
                        <c:v>305.3</c:v>
                      </c:pt>
                      <c:pt idx="254">
                        <c:v>305.3</c:v>
                      </c:pt>
                      <c:pt idx="255">
                        <c:v>310.60000000000002</c:v>
                      </c:pt>
                      <c:pt idx="256">
                        <c:v>303.10000000000002</c:v>
                      </c:pt>
                      <c:pt idx="257">
                        <c:v>295</c:v>
                      </c:pt>
                      <c:pt idx="258">
                        <c:v>302.5</c:v>
                      </c:pt>
                      <c:pt idx="259">
                        <c:v>302.8</c:v>
                      </c:pt>
                      <c:pt idx="260">
                        <c:v>302.8</c:v>
                      </c:pt>
                      <c:pt idx="261">
                        <c:v>302.8</c:v>
                      </c:pt>
                      <c:pt idx="262">
                        <c:v>300.39999999999998</c:v>
                      </c:pt>
                      <c:pt idx="263">
                        <c:v>300.60000000000002</c:v>
                      </c:pt>
                      <c:pt idx="264">
                        <c:v>299.3</c:v>
                      </c:pt>
                      <c:pt idx="265">
                        <c:v>298.8</c:v>
                      </c:pt>
                      <c:pt idx="266">
                        <c:v>300.3</c:v>
                      </c:pt>
                      <c:pt idx="267">
                        <c:v>300.3</c:v>
                      </c:pt>
                      <c:pt idx="268">
                        <c:v>300.3</c:v>
                      </c:pt>
                      <c:pt idx="269">
                        <c:v>304.5</c:v>
                      </c:pt>
                      <c:pt idx="270">
                        <c:v>294.7</c:v>
                      </c:pt>
                      <c:pt idx="271">
                        <c:v>294.8</c:v>
                      </c:pt>
                      <c:pt idx="272">
                        <c:v>291.60000000000002</c:v>
                      </c:pt>
                      <c:pt idx="273">
                        <c:v>292.3</c:v>
                      </c:pt>
                      <c:pt idx="274">
                        <c:v>292.3</c:v>
                      </c:pt>
                      <c:pt idx="275">
                        <c:v>292.3</c:v>
                      </c:pt>
                      <c:pt idx="276">
                        <c:v>286.60000000000002</c:v>
                      </c:pt>
                      <c:pt idx="277">
                        <c:v>283</c:v>
                      </c:pt>
                      <c:pt idx="278">
                        <c:v>280.89999999999998</c:v>
                      </c:pt>
                      <c:pt idx="279">
                        <c:v>282.7</c:v>
                      </c:pt>
                      <c:pt idx="280">
                        <c:v>271.3</c:v>
                      </c:pt>
                      <c:pt idx="281">
                        <c:v>271.3</c:v>
                      </c:pt>
                      <c:pt idx="282">
                        <c:v>271.3</c:v>
                      </c:pt>
                      <c:pt idx="283">
                        <c:v>271.3</c:v>
                      </c:pt>
                      <c:pt idx="284">
                        <c:v>271.3</c:v>
                      </c:pt>
                      <c:pt idx="285">
                        <c:v>270.5</c:v>
                      </c:pt>
                      <c:pt idx="286">
                        <c:v>271.60000000000002</c:v>
                      </c:pt>
                      <c:pt idx="287">
                        <c:v>266.8</c:v>
                      </c:pt>
                      <c:pt idx="288">
                        <c:v>266.8</c:v>
                      </c:pt>
                      <c:pt idx="289">
                        <c:v>266.8</c:v>
                      </c:pt>
                      <c:pt idx="290">
                        <c:v>267.8</c:v>
                      </c:pt>
                      <c:pt idx="291">
                        <c:v>272.60000000000002</c:v>
                      </c:pt>
                      <c:pt idx="292">
                        <c:v>262.89999999999998</c:v>
                      </c:pt>
                      <c:pt idx="293">
                        <c:v>262.8</c:v>
                      </c:pt>
                      <c:pt idx="294">
                        <c:v>260.2</c:v>
                      </c:pt>
                      <c:pt idx="295">
                        <c:v>260.2</c:v>
                      </c:pt>
                      <c:pt idx="296">
                        <c:v>260.2</c:v>
                      </c:pt>
                      <c:pt idx="297">
                        <c:v>263.39999999999998</c:v>
                      </c:pt>
                      <c:pt idx="298">
                        <c:v>257.3</c:v>
                      </c:pt>
                      <c:pt idx="299">
                        <c:v>256.5</c:v>
                      </c:pt>
                      <c:pt idx="300">
                        <c:v>254.1</c:v>
                      </c:pt>
                      <c:pt idx="301">
                        <c:v>257.10000000000002</c:v>
                      </c:pt>
                      <c:pt idx="302">
                        <c:v>257.10000000000002</c:v>
                      </c:pt>
                      <c:pt idx="303">
                        <c:v>257.10000000000002</c:v>
                      </c:pt>
                      <c:pt idx="304">
                        <c:v>264</c:v>
                      </c:pt>
                      <c:pt idx="305">
                        <c:v>264</c:v>
                      </c:pt>
                      <c:pt idx="306">
                        <c:v>256.7</c:v>
                      </c:pt>
                      <c:pt idx="307">
                        <c:v>267.8</c:v>
                      </c:pt>
                      <c:pt idx="308">
                        <c:v>264.60000000000002</c:v>
                      </c:pt>
                      <c:pt idx="309">
                        <c:v>264.60000000000002</c:v>
                      </c:pt>
                      <c:pt idx="310">
                        <c:v>264.60000000000002</c:v>
                      </c:pt>
                      <c:pt idx="311">
                        <c:v>267.89999999999998</c:v>
                      </c:pt>
                      <c:pt idx="312">
                        <c:v>280.7</c:v>
                      </c:pt>
                      <c:pt idx="313">
                        <c:v>291.2</c:v>
                      </c:pt>
                      <c:pt idx="314">
                        <c:v>294.8</c:v>
                      </c:pt>
                      <c:pt idx="315">
                        <c:v>301</c:v>
                      </c:pt>
                      <c:pt idx="316">
                        <c:v>301</c:v>
                      </c:pt>
                      <c:pt idx="317">
                        <c:v>301</c:v>
                      </c:pt>
                      <c:pt idx="318">
                        <c:v>301</c:v>
                      </c:pt>
                      <c:pt idx="319">
                        <c:v>303.2</c:v>
                      </c:pt>
                      <c:pt idx="320">
                        <c:v>304.8</c:v>
                      </c:pt>
                      <c:pt idx="321">
                        <c:v>313</c:v>
                      </c:pt>
                      <c:pt idx="322">
                        <c:v>314.2</c:v>
                      </c:pt>
                      <c:pt idx="323">
                        <c:v>314.2</c:v>
                      </c:pt>
                      <c:pt idx="324">
                        <c:v>314.2</c:v>
                      </c:pt>
                      <c:pt idx="325">
                        <c:v>315.89999999999998</c:v>
                      </c:pt>
                      <c:pt idx="326">
                        <c:v>316.89999999999998</c:v>
                      </c:pt>
                      <c:pt idx="327">
                        <c:v>316.7</c:v>
                      </c:pt>
                      <c:pt idx="328">
                        <c:v>317.89999999999998</c:v>
                      </c:pt>
                      <c:pt idx="329">
                        <c:v>318.10000000000002</c:v>
                      </c:pt>
                      <c:pt idx="330">
                        <c:v>318.10000000000002</c:v>
                      </c:pt>
                      <c:pt idx="331">
                        <c:v>318.10000000000002</c:v>
                      </c:pt>
                      <c:pt idx="332">
                        <c:v>321.8</c:v>
                      </c:pt>
                      <c:pt idx="333">
                        <c:v>322.3</c:v>
                      </c:pt>
                      <c:pt idx="334">
                        <c:v>321.60000000000002</c:v>
                      </c:pt>
                      <c:pt idx="335">
                        <c:v>324.39999999999998</c:v>
                      </c:pt>
                      <c:pt idx="336">
                        <c:v>313</c:v>
                      </c:pt>
                      <c:pt idx="337">
                        <c:v>313</c:v>
                      </c:pt>
                      <c:pt idx="338">
                        <c:v>313</c:v>
                      </c:pt>
                      <c:pt idx="339">
                        <c:v>322.10000000000002</c:v>
                      </c:pt>
                      <c:pt idx="340">
                        <c:v>316.5</c:v>
                      </c:pt>
                      <c:pt idx="341">
                        <c:v>319.5</c:v>
                      </c:pt>
                      <c:pt idx="342">
                        <c:v>312.3</c:v>
                      </c:pt>
                      <c:pt idx="343">
                        <c:v>311.2</c:v>
                      </c:pt>
                      <c:pt idx="344">
                        <c:v>311.2</c:v>
                      </c:pt>
                      <c:pt idx="345">
                        <c:v>311.2</c:v>
                      </c:pt>
                      <c:pt idx="346">
                        <c:v>316.39999999999998</c:v>
                      </c:pt>
                      <c:pt idx="347">
                        <c:v>310.39999999999998</c:v>
                      </c:pt>
                      <c:pt idx="348">
                        <c:v>308</c:v>
                      </c:pt>
                      <c:pt idx="349">
                        <c:v>316.7</c:v>
                      </c:pt>
                      <c:pt idx="350">
                        <c:v>318.89999999999998</c:v>
                      </c:pt>
                      <c:pt idx="351">
                        <c:v>318.89999999999998</c:v>
                      </c:pt>
                      <c:pt idx="352">
                        <c:v>318.89999999999998</c:v>
                      </c:pt>
                      <c:pt idx="353">
                        <c:v>317.7</c:v>
                      </c:pt>
                      <c:pt idx="354">
                        <c:v>327.8</c:v>
                      </c:pt>
                      <c:pt idx="355">
                        <c:v>322.39999999999998</c:v>
                      </c:pt>
                      <c:pt idx="356">
                        <c:v>327.5</c:v>
                      </c:pt>
                      <c:pt idx="357">
                        <c:v>327.5</c:v>
                      </c:pt>
                      <c:pt idx="358">
                        <c:v>327.5</c:v>
                      </c:pt>
                      <c:pt idx="359">
                        <c:v>327.5</c:v>
                      </c:pt>
                      <c:pt idx="360">
                        <c:v>329.1</c:v>
                      </c:pt>
                      <c:pt idx="361">
                        <c:v>331.4</c:v>
                      </c:pt>
                      <c:pt idx="362">
                        <c:v>335.9</c:v>
                      </c:pt>
                      <c:pt idx="363">
                        <c:v>336.5</c:v>
                      </c:pt>
                      <c:pt idx="364">
                        <c:v>336.5</c:v>
                      </c:pt>
                    </c:numCache>
                  </c:numRef>
                </c:val>
                <c:smooth val="0"/>
                <c:extLst xmlns:c15="http://schemas.microsoft.com/office/drawing/2012/chart">
                  <c:ext xmlns:c16="http://schemas.microsoft.com/office/drawing/2014/chart" uri="{C3380CC4-5D6E-409C-BE32-E72D297353CC}">
                    <c16:uniqueId val="{00000008-51F3-4D35-AB2E-33F2DCCECC8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'BZ Beef'!$K$2</c15:sqref>
                        </c15:formulaRef>
                      </c:ext>
                    </c:extLst>
                    <c:strCache>
                      <c:ptCount val="1"/>
                      <c:pt idx="0">
                        <c:v>2020</c:v>
                      </c:pt>
                    </c:strCache>
                  </c:strRef>
                </c:tx>
                <c:spPr>
                  <a:ln w="28575" cap="rnd">
                    <a:solidFill>
                      <a:schemeClr val="accent3">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Beef'!$K$3:$K$367</c15:sqref>
                        </c15:formulaRef>
                      </c:ext>
                    </c:extLst>
                    <c:numCache>
                      <c:formatCode>0.0</c:formatCode>
                      <c:ptCount val="365"/>
                      <c:pt idx="0">
                        <c:v>207</c:v>
                      </c:pt>
                      <c:pt idx="1">
                        <c:v>193</c:v>
                      </c:pt>
                      <c:pt idx="2">
                        <c:v>196.7</c:v>
                      </c:pt>
                      <c:pt idx="3">
                        <c:v>196.7</c:v>
                      </c:pt>
                      <c:pt idx="4">
                        <c:v>196.7</c:v>
                      </c:pt>
                      <c:pt idx="5">
                        <c:v>196.4</c:v>
                      </c:pt>
                      <c:pt idx="6">
                        <c:v>196.6</c:v>
                      </c:pt>
                      <c:pt idx="7">
                        <c:v>196.7</c:v>
                      </c:pt>
                      <c:pt idx="8">
                        <c:v>198.5</c:v>
                      </c:pt>
                      <c:pt idx="9">
                        <c:v>196.3</c:v>
                      </c:pt>
                      <c:pt idx="10">
                        <c:v>196.3</c:v>
                      </c:pt>
                      <c:pt idx="11">
                        <c:v>196.3</c:v>
                      </c:pt>
                      <c:pt idx="12">
                        <c:v>196.3</c:v>
                      </c:pt>
                      <c:pt idx="13">
                        <c:v>194</c:v>
                      </c:pt>
                      <c:pt idx="14">
                        <c:v>194.3</c:v>
                      </c:pt>
                      <c:pt idx="15">
                        <c:v>192.2</c:v>
                      </c:pt>
                      <c:pt idx="16">
                        <c:v>192.5</c:v>
                      </c:pt>
                      <c:pt idx="17">
                        <c:v>192.5</c:v>
                      </c:pt>
                      <c:pt idx="18">
                        <c:v>192.5</c:v>
                      </c:pt>
                      <c:pt idx="19">
                        <c:v>192.6</c:v>
                      </c:pt>
                      <c:pt idx="20">
                        <c:v>190.6</c:v>
                      </c:pt>
                      <c:pt idx="21">
                        <c:v>194.1</c:v>
                      </c:pt>
                      <c:pt idx="22">
                        <c:v>191.2</c:v>
                      </c:pt>
                      <c:pt idx="23">
                        <c:v>187</c:v>
                      </c:pt>
                      <c:pt idx="24">
                        <c:v>187</c:v>
                      </c:pt>
                      <c:pt idx="25">
                        <c:v>187</c:v>
                      </c:pt>
                      <c:pt idx="26">
                        <c:v>190.7</c:v>
                      </c:pt>
                      <c:pt idx="27">
                        <c:v>189.7</c:v>
                      </c:pt>
                      <c:pt idx="28">
                        <c:v>186.1</c:v>
                      </c:pt>
                      <c:pt idx="29">
                        <c:v>191.1</c:v>
                      </c:pt>
                      <c:pt idx="30">
                        <c:v>190.8</c:v>
                      </c:pt>
                      <c:pt idx="31">
                        <c:v>190.8</c:v>
                      </c:pt>
                      <c:pt idx="32">
                        <c:v>190.8</c:v>
                      </c:pt>
                      <c:pt idx="33">
                        <c:v>196.2</c:v>
                      </c:pt>
                      <c:pt idx="34">
                        <c:v>193.5</c:v>
                      </c:pt>
                      <c:pt idx="35">
                        <c:v>192.9</c:v>
                      </c:pt>
                      <c:pt idx="36">
                        <c:v>194.5</c:v>
                      </c:pt>
                      <c:pt idx="37">
                        <c:v>195.4</c:v>
                      </c:pt>
                      <c:pt idx="38">
                        <c:v>195.4</c:v>
                      </c:pt>
                      <c:pt idx="39">
                        <c:v>195.4</c:v>
                      </c:pt>
                      <c:pt idx="40">
                        <c:v>195.7</c:v>
                      </c:pt>
                      <c:pt idx="41">
                        <c:v>194.2</c:v>
                      </c:pt>
                      <c:pt idx="42">
                        <c:v>197.6</c:v>
                      </c:pt>
                      <c:pt idx="43">
                        <c:v>195.6</c:v>
                      </c:pt>
                      <c:pt idx="44">
                        <c:v>196.6</c:v>
                      </c:pt>
                      <c:pt idx="45">
                        <c:v>196.6</c:v>
                      </c:pt>
                      <c:pt idx="46">
                        <c:v>196.6</c:v>
                      </c:pt>
                      <c:pt idx="47">
                        <c:v>197.1</c:v>
                      </c:pt>
                      <c:pt idx="48">
                        <c:v>197.1</c:v>
                      </c:pt>
                      <c:pt idx="49">
                        <c:v>193.1</c:v>
                      </c:pt>
                      <c:pt idx="50">
                        <c:v>202.9</c:v>
                      </c:pt>
                      <c:pt idx="51">
                        <c:v>198.4</c:v>
                      </c:pt>
                      <c:pt idx="52">
                        <c:v>198.4</c:v>
                      </c:pt>
                      <c:pt idx="53">
                        <c:v>198.4</c:v>
                      </c:pt>
                      <c:pt idx="54">
                        <c:v>198.4</c:v>
                      </c:pt>
                      <c:pt idx="55">
                        <c:v>198.4</c:v>
                      </c:pt>
                      <c:pt idx="56">
                        <c:v>202.8</c:v>
                      </c:pt>
                      <c:pt idx="57">
                        <c:v>202.1</c:v>
                      </c:pt>
                      <c:pt idx="58">
                        <c:v>201.8</c:v>
                      </c:pt>
                      <c:pt idx="59">
                        <c:v>201.8</c:v>
                      </c:pt>
                      <c:pt idx="60">
                        <c:v>204.2</c:v>
                      </c:pt>
                      <c:pt idx="61">
                        <c:v>202.1</c:v>
                      </c:pt>
                      <c:pt idx="62">
                        <c:v>202</c:v>
                      </c:pt>
                      <c:pt idx="63">
                        <c:v>201.2</c:v>
                      </c:pt>
                      <c:pt idx="64">
                        <c:v>203.3</c:v>
                      </c:pt>
                      <c:pt idx="65">
                        <c:v>203.3</c:v>
                      </c:pt>
                      <c:pt idx="66">
                        <c:v>203.3</c:v>
                      </c:pt>
                      <c:pt idx="67">
                        <c:v>199.4</c:v>
                      </c:pt>
                      <c:pt idx="68">
                        <c:v>202.7</c:v>
                      </c:pt>
                      <c:pt idx="69">
                        <c:v>203.3</c:v>
                      </c:pt>
                      <c:pt idx="70">
                        <c:v>204.4</c:v>
                      </c:pt>
                      <c:pt idx="71">
                        <c:v>204.7</c:v>
                      </c:pt>
                      <c:pt idx="72">
                        <c:v>204.7</c:v>
                      </c:pt>
                      <c:pt idx="73">
                        <c:v>204.7</c:v>
                      </c:pt>
                      <c:pt idx="74">
                        <c:v>204.7</c:v>
                      </c:pt>
                      <c:pt idx="75">
                        <c:v>199.4</c:v>
                      </c:pt>
                      <c:pt idx="76">
                        <c:v>187.4</c:v>
                      </c:pt>
                      <c:pt idx="77">
                        <c:v>189.3</c:v>
                      </c:pt>
                      <c:pt idx="78">
                        <c:v>197.9</c:v>
                      </c:pt>
                      <c:pt idx="79">
                        <c:v>197.9</c:v>
                      </c:pt>
                      <c:pt idx="80">
                        <c:v>197.9</c:v>
                      </c:pt>
                      <c:pt idx="81">
                        <c:v>199.7</c:v>
                      </c:pt>
                      <c:pt idx="82">
                        <c:v>195.1</c:v>
                      </c:pt>
                      <c:pt idx="83">
                        <c:v>199.5</c:v>
                      </c:pt>
                      <c:pt idx="84">
                        <c:v>201.9</c:v>
                      </c:pt>
                      <c:pt idx="85">
                        <c:v>200.5</c:v>
                      </c:pt>
                      <c:pt idx="86">
                        <c:v>200.5</c:v>
                      </c:pt>
                      <c:pt idx="87">
                        <c:v>200.5</c:v>
                      </c:pt>
                      <c:pt idx="88">
                        <c:v>202.5</c:v>
                      </c:pt>
                      <c:pt idx="89">
                        <c:v>203.2</c:v>
                      </c:pt>
                      <c:pt idx="90">
                        <c:v>203</c:v>
                      </c:pt>
                      <c:pt idx="91">
                        <c:v>195.4</c:v>
                      </c:pt>
                      <c:pt idx="92">
                        <c:v>200.7</c:v>
                      </c:pt>
                      <c:pt idx="93">
                        <c:v>200.7</c:v>
                      </c:pt>
                      <c:pt idx="94">
                        <c:v>200.7</c:v>
                      </c:pt>
                      <c:pt idx="95">
                        <c:v>201</c:v>
                      </c:pt>
                      <c:pt idx="96">
                        <c:v>199.9</c:v>
                      </c:pt>
                      <c:pt idx="97">
                        <c:v>201.8</c:v>
                      </c:pt>
                      <c:pt idx="98">
                        <c:v>198.1</c:v>
                      </c:pt>
                      <c:pt idx="99">
                        <c:v>198.1</c:v>
                      </c:pt>
                      <c:pt idx="100">
                        <c:v>198.1</c:v>
                      </c:pt>
                      <c:pt idx="101">
                        <c:v>198.1</c:v>
                      </c:pt>
                      <c:pt idx="102">
                        <c:v>202.3</c:v>
                      </c:pt>
                      <c:pt idx="103">
                        <c:v>199.1</c:v>
                      </c:pt>
                      <c:pt idx="104">
                        <c:v>198.5</c:v>
                      </c:pt>
                      <c:pt idx="105">
                        <c:v>200.6</c:v>
                      </c:pt>
                      <c:pt idx="106">
                        <c:v>201.5</c:v>
                      </c:pt>
                      <c:pt idx="107">
                        <c:v>201.5</c:v>
                      </c:pt>
                      <c:pt idx="108">
                        <c:v>201.5</c:v>
                      </c:pt>
                      <c:pt idx="109">
                        <c:v>196.5</c:v>
                      </c:pt>
                      <c:pt idx="110">
                        <c:v>196.5</c:v>
                      </c:pt>
                      <c:pt idx="111">
                        <c:v>201</c:v>
                      </c:pt>
                      <c:pt idx="112">
                        <c:v>196.7</c:v>
                      </c:pt>
                      <c:pt idx="113">
                        <c:v>200</c:v>
                      </c:pt>
                      <c:pt idx="114">
                        <c:v>200</c:v>
                      </c:pt>
                      <c:pt idx="115">
                        <c:v>200</c:v>
                      </c:pt>
                      <c:pt idx="116">
                        <c:v>200.1</c:v>
                      </c:pt>
                      <c:pt idx="117">
                        <c:v>198.9</c:v>
                      </c:pt>
                      <c:pt idx="118">
                        <c:v>197.7</c:v>
                      </c:pt>
                      <c:pt idx="119">
                        <c:v>198.9</c:v>
                      </c:pt>
                      <c:pt idx="120">
                        <c:v>198.9</c:v>
                      </c:pt>
                      <c:pt idx="121">
                        <c:v>198.9</c:v>
                      </c:pt>
                      <c:pt idx="122">
                        <c:v>198.9</c:v>
                      </c:pt>
                      <c:pt idx="123">
                        <c:v>200.4</c:v>
                      </c:pt>
                      <c:pt idx="124">
                        <c:v>201.9</c:v>
                      </c:pt>
                      <c:pt idx="125">
                        <c:v>200</c:v>
                      </c:pt>
                      <c:pt idx="126">
                        <c:v>199.8</c:v>
                      </c:pt>
                      <c:pt idx="127">
                        <c:v>201.3</c:v>
                      </c:pt>
                      <c:pt idx="128">
                        <c:v>201.3</c:v>
                      </c:pt>
                      <c:pt idx="129">
                        <c:v>201.3</c:v>
                      </c:pt>
                      <c:pt idx="130">
                        <c:v>200.3</c:v>
                      </c:pt>
                      <c:pt idx="131">
                        <c:v>198.7</c:v>
                      </c:pt>
                      <c:pt idx="132">
                        <c:v>199.9</c:v>
                      </c:pt>
                      <c:pt idx="133">
                        <c:v>199.4</c:v>
                      </c:pt>
                      <c:pt idx="134">
                        <c:v>194.9</c:v>
                      </c:pt>
                      <c:pt idx="135">
                        <c:v>194.9</c:v>
                      </c:pt>
                      <c:pt idx="136">
                        <c:v>194.9</c:v>
                      </c:pt>
                      <c:pt idx="137">
                        <c:v>194.9</c:v>
                      </c:pt>
                      <c:pt idx="138">
                        <c:v>200.5</c:v>
                      </c:pt>
                      <c:pt idx="139">
                        <c:v>202.2</c:v>
                      </c:pt>
                      <c:pt idx="140">
                        <c:v>202</c:v>
                      </c:pt>
                      <c:pt idx="141">
                        <c:v>203.6</c:v>
                      </c:pt>
                      <c:pt idx="142">
                        <c:v>203.6</c:v>
                      </c:pt>
                      <c:pt idx="143">
                        <c:v>203.6</c:v>
                      </c:pt>
                      <c:pt idx="144">
                        <c:v>206.7</c:v>
                      </c:pt>
                      <c:pt idx="145">
                        <c:v>204.3</c:v>
                      </c:pt>
                      <c:pt idx="146">
                        <c:v>205.7</c:v>
                      </c:pt>
                      <c:pt idx="147">
                        <c:v>203.4</c:v>
                      </c:pt>
                      <c:pt idx="148">
                        <c:v>204.8</c:v>
                      </c:pt>
                      <c:pt idx="149">
                        <c:v>204.8</c:v>
                      </c:pt>
                      <c:pt idx="150">
                        <c:v>204.8</c:v>
                      </c:pt>
                      <c:pt idx="151">
                        <c:v>204</c:v>
                      </c:pt>
                      <c:pt idx="152">
                        <c:v>202.5</c:v>
                      </c:pt>
                      <c:pt idx="153">
                        <c:v>203.7</c:v>
                      </c:pt>
                      <c:pt idx="154">
                        <c:v>205.5</c:v>
                      </c:pt>
                      <c:pt idx="155">
                        <c:v>202.7</c:v>
                      </c:pt>
                      <c:pt idx="156">
                        <c:v>202.7</c:v>
                      </c:pt>
                      <c:pt idx="157">
                        <c:v>202.7</c:v>
                      </c:pt>
                      <c:pt idx="158">
                        <c:v>205.2</c:v>
                      </c:pt>
                      <c:pt idx="159">
                        <c:v>206.4</c:v>
                      </c:pt>
                      <c:pt idx="160">
                        <c:v>206.4</c:v>
                      </c:pt>
                      <c:pt idx="161">
                        <c:v>206.4</c:v>
                      </c:pt>
                      <c:pt idx="162">
                        <c:v>205.3</c:v>
                      </c:pt>
                      <c:pt idx="163">
                        <c:v>205.3</c:v>
                      </c:pt>
                      <c:pt idx="164">
                        <c:v>205.3</c:v>
                      </c:pt>
                      <c:pt idx="165">
                        <c:v>210</c:v>
                      </c:pt>
                      <c:pt idx="166">
                        <c:v>208.6</c:v>
                      </c:pt>
                      <c:pt idx="167">
                        <c:v>206.4</c:v>
                      </c:pt>
                      <c:pt idx="168">
                        <c:v>212.4</c:v>
                      </c:pt>
                      <c:pt idx="169">
                        <c:v>210.4</c:v>
                      </c:pt>
                      <c:pt idx="170">
                        <c:v>210.4</c:v>
                      </c:pt>
                      <c:pt idx="171">
                        <c:v>210.4</c:v>
                      </c:pt>
                      <c:pt idx="172">
                        <c:v>214</c:v>
                      </c:pt>
                      <c:pt idx="173">
                        <c:v>211.3</c:v>
                      </c:pt>
                      <c:pt idx="174">
                        <c:v>219</c:v>
                      </c:pt>
                      <c:pt idx="175">
                        <c:v>217.4</c:v>
                      </c:pt>
                      <c:pt idx="176">
                        <c:v>218.4</c:v>
                      </c:pt>
                      <c:pt idx="177">
                        <c:v>218.4</c:v>
                      </c:pt>
                      <c:pt idx="178">
                        <c:v>218.4</c:v>
                      </c:pt>
                      <c:pt idx="179">
                        <c:v>219.7</c:v>
                      </c:pt>
                      <c:pt idx="180">
                        <c:v>218.4</c:v>
                      </c:pt>
                      <c:pt idx="181">
                        <c:v>219.9</c:v>
                      </c:pt>
                      <c:pt idx="182">
                        <c:v>219.7</c:v>
                      </c:pt>
                      <c:pt idx="183">
                        <c:v>221</c:v>
                      </c:pt>
                      <c:pt idx="184">
                        <c:v>221</c:v>
                      </c:pt>
                      <c:pt idx="185">
                        <c:v>221</c:v>
                      </c:pt>
                      <c:pt idx="186">
                        <c:v>221</c:v>
                      </c:pt>
                      <c:pt idx="187">
                        <c:v>219.6</c:v>
                      </c:pt>
                      <c:pt idx="188">
                        <c:v>218.8</c:v>
                      </c:pt>
                      <c:pt idx="189">
                        <c:v>218.6</c:v>
                      </c:pt>
                      <c:pt idx="190">
                        <c:v>218.6</c:v>
                      </c:pt>
                      <c:pt idx="191">
                        <c:v>218.6</c:v>
                      </c:pt>
                      <c:pt idx="192">
                        <c:v>218.6</c:v>
                      </c:pt>
                      <c:pt idx="193">
                        <c:v>218</c:v>
                      </c:pt>
                      <c:pt idx="194">
                        <c:v>221.9</c:v>
                      </c:pt>
                      <c:pt idx="195">
                        <c:v>217.9</c:v>
                      </c:pt>
                      <c:pt idx="196">
                        <c:v>222.3</c:v>
                      </c:pt>
                      <c:pt idx="197">
                        <c:v>222.6</c:v>
                      </c:pt>
                      <c:pt idx="198">
                        <c:v>222.6</c:v>
                      </c:pt>
                      <c:pt idx="199">
                        <c:v>222.6</c:v>
                      </c:pt>
                      <c:pt idx="200">
                        <c:v>215.3</c:v>
                      </c:pt>
                      <c:pt idx="201">
                        <c:v>221.2</c:v>
                      </c:pt>
                      <c:pt idx="202">
                        <c:v>221.7</c:v>
                      </c:pt>
                      <c:pt idx="203">
                        <c:v>222.4</c:v>
                      </c:pt>
                      <c:pt idx="204">
                        <c:v>223.5</c:v>
                      </c:pt>
                      <c:pt idx="205">
                        <c:v>223.5</c:v>
                      </c:pt>
                      <c:pt idx="206">
                        <c:v>223.5</c:v>
                      </c:pt>
                      <c:pt idx="207">
                        <c:v>219.7</c:v>
                      </c:pt>
                      <c:pt idx="208">
                        <c:v>226.4</c:v>
                      </c:pt>
                      <c:pt idx="209">
                        <c:v>226.6</c:v>
                      </c:pt>
                      <c:pt idx="210">
                        <c:v>227</c:v>
                      </c:pt>
                      <c:pt idx="211">
                        <c:v>228.3</c:v>
                      </c:pt>
                      <c:pt idx="212">
                        <c:v>228.3</c:v>
                      </c:pt>
                      <c:pt idx="213">
                        <c:v>228.3</c:v>
                      </c:pt>
                      <c:pt idx="214">
                        <c:v>227.8</c:v>
                      </c:pt>
                      <c:pt idx="215">
                        <c:v>226.9</c:v>
                      </c:pt>
                      <c:pt idx="216">
                        <c:v>226.3</c:v>
                      </c:pt>
                      <c:pt idx="217">
                        <c:v>227.4</c:v>
                      </c:pt>
                      <c:pt idx="218">
                        <c:v>225.5</c:v>
                      </c:pt>
                      <c:pt idx="219">
                        <c:v>225.5</c:v>
                      </c:pt>
                      <c:pt idx="220">
                        <c:v>225.5</c:v>
                      </c:pt>
                      <c:pt idx="221">
                        <c:v>228.5</c:v>
                      </c:pt>
                      <c:pt idx="222">
                        <c:v>227.2</c:v>
                      </c:pt>
                      <c:pt idx="223">
                        <c:v>226.3</c:v>
                      </c:pt>
                      <c:pt idx="224">
                        <c:v>227.9</c:v>
                      </c:pt>
                      <c:pt idx="225">
                        <c:v>224.8</c:v>
                      </c:pt>
                      <c:pt idx="226">
                        <c:v>224.8</c:v>
                      </c:pt>
                      <c:pt idx="227">
                        <c:v>224.8</c:v>
                      </c:pt>
                      <c:pt idx="228">
                        <c:v>227.4</c:v>
                      </c:pt>
                      <c:pt idx="229">
                        <c:v>226.2</c:v>
                      </c:pt>
                      <c:pt idx="230">
                        <c:v>227.2</c:v>
                      </c:pt>
                      <c:pt idx="231">
                        <c:v>225.2</c:v>
                      </c:pt>
                      <c:pt idx="232">
                        <c:v>229.3</c:v>
                      </c:pt>
                      <c:pt idx="233">
                        <c:v>229.3</c:v>
                      </c:pt>
                      <c:pt idx="234">
                        <c:v>229.3</c:v>
                      </c:pt>
                      <c:pt idx="235">
                        <c:v>229.5</c:v>
                      </c:pt>
                      <c:pt idx="236">
                        <c:v>228.6</c:v>
                      </c:pt>
                      <c:pt idx="237">
                        <c:v>227.9</c:v>
                      </c:pt>
                      <c:pt idx="238">
                        <c:v>234.3</c:v>
                      </c:pt>
                      <c:pt idx="239">
                        <c:v>236.7</c:v>
                      </c:pt>
                      <c:pt idx="240">
                        <c:v>236.7</c:v>
                      </c:pt>
                      <c:pt idx="241">
                        <c:v>236.7</c:v>
                      </c:pt>
                      <c:pt idx="242">
                        <c:v>237.6</c:v>
                      </c:pt>
                      <c:pt idx="243">
                        <c:v>237.6</c:v>
                      </c:pt>
                      <c:pt idx="244">
                        <c:v>239</c:v>
                      </c:pt>
                      <c:pt idx="245">
                        <c:v>239.9</c:v>
                      </c:pt>
                      <c:pt idx="246">
                        <c:v>240.5</c:v>
                      </c:pt>
                      <c:pt idx="247">
                        <c:v>240.5</c:v>
                      </c:pt>
                      <c:pt idx="248">
                        <c:v>240.5</c:v>
                      </c:pt>
                      <c:pt idx="249">
                        <c:v>240.5</c:v>
                      </c:pt>
                      <c:pt idx="250">
                        <c:v>243.9</c:v>
                      </c:pt>
                      <c:pt idx="251">
                        <c:v>247.1</c:v>
                      </c:pt>
                      <c:pt idx="252">
                        <c:v>247.5</c:v>
                      </c:pt>
                      <c:pt idx="253">
                        <c:v>245.7</c:v>
                      </c:pt>
                      <c:pt idx="254">
                        <c:v>245.7</c:v>
                      </c:pt>
                      <c:pt idx="255">
                        <c:v>245.7</c:v>
                      </c:pt>
                      <c:pt idx="256">
                        <c:v>248.6</c:v>
                      </c:pt>
                      <c:pt idx="257">
                        <c:v>247.5</c:v>
                      </c:pt>
                      <c:pt idx="258">
                        <c:v>250.9</c:v>
                      </c:pt>
                      <c:pt idx="259">
                        <c:v>250.5</c:v>
                      </c:pt>
                      <c:pt idx="260">
                        <c:v>248</c:v>
                      </c:pt>
                      <c:pt idx="261">
                        <c:v>248</c:v>
                      </c:pt>
                      <c:pt idx="262">
                        <c:v>248</c:v>
                      </c:pt>
                      <c:pt idx="263">
                        <c:v>249.9</c:v>
                      </c:pt>
                      <c:pt idx="264">
                        <c:v>251.3</c:v>
                      </c:pt>
                      <c:pt idx="265">
                        <c:v>254.2</c:v>
                      </c:pt>
                      <c:pt idx="266">
                        <c:v>252.6</c:v>
                      </c:pt>
                      <c:pt idx="267">
                        <c:v>255.7</c:v>
                      </c:pt>
                      <c:pt idx="268">
                        <c:v>255.7</c:v>
                      </c:pt>
                      <c:pt idx="269">
                        <c:v>255.7</c:v>
                      </c:pt>
                      <c:pt idx="270">
                        <c:v>255.7</c:v>
                      </c:pt>
                      <c:pt idx="271">
                        <c:v>256</c:v>
                      </c:pt>
                      <c:pt idx="272">
                        <c:v>256.7</c:v>
                      </c:pt>
                      <c:pt idx="273">
                        <c:v>256.8</c:v>
                      </c:pt>
                      <c:pt idx="274">
                        <c:v>258.10000000000002</c:v>
                      </c:pt>
                      <c:pt idx="275">
                        <c:v>258.10000000000002</c:v>
                      </c:pt>
                      <c:pt idx="276">
                        <c:v>258.10000000000002</c:v>
                      </c:pt>
                      <c:pt idx="277">
                        <c:v>257.7</c:v>
                      </c:pt>
                      <c:pt idx="278">
                        <c:v>253.6</c:v>
                      </c:pt>
                      <c:pt idx="279">
                        <c:v>258</c:v>
                      </c:pt>
                      <c:pt idx="280">
                        <c:v>255.3</c:v>
                      </c:pt>
                      <c:pt idx="281">
                        <c:v>261.60000000000002</c:v>
                      </c:pt>
                      <c:pt idx="282">
                        <c:v>261.60000000000002</c:v>
                      </c:pt>
                      <c:pt idx="283">
                        <c:v>261.60000000000002</c:v>
                      </c:pt>
                      <c:pt idx="284">
                        <c:v>261.60000000000002</c:v>
                      </c:pt>
                      <c:pt idx="285">
                        <c:v>261.89999999999998</c:v>
                      </c:pt>
                      <c:pt idx="286">
                        <c:v>263.39999999999998</c:v>
                      </c:pt>
                      <c:pt idx="287">
                        <c:v>261.5</c:v>
                      </c:pt>
                      <c:pt idx="288">
                        <c:v>263.7</c:v>
                      </c:pt>
                      <c:pt idx="289">
                        <c:v>263.7</c:v>
                      </c:pt>
                      <c:pt idx="290">
                        <c:v>263.7</c:v>
                      </c:pt>
                      <c:pt idx="291">
                        <c:v>264.3</c:v>
                      </c:pt>
                      <c:pt idx="292">
                        <c:v>266.5</c:v>
                      </c:pt>
                      <c:pt idx="293">
                        <c:v>268.7</c:v>
                      </c:pt>
                      <c:pt idx="294">
                        <c:v>269.7</c:v>
                      </c:pt>
                      <c:pt idx="295">
                        <c:v>269.10000000000002</c:v>
                      </c:pt>
                      <c:pt idx="296">
                        <c:v>269.10000000000002</c:v>
                      </c:pt>
                      <c:pt idx="297">
                        <c:v>269.10000000000002</c:v>
                      </c:pt>
                      <c:pt idx="298">
                        <c:v>270.5</c:v>
                      </c:pt>
                      <c:pt idx="299">
                        <c:v>274.7</c:v>
                      </c:pt>
                      <c:pt idx="300">
                        <c:v>268.8</c:v>
                      </c:pt>
                      <c:pt idx="301">
                        <c:v>275.60000000000002</c:v>
                      </c:pt>
                      <c:pt idx="302">
                        <c:v>278.39999999999998</c:v>
                      </c:pt>
                      <c:pt idx="303">
                        <c:v>278.39999999999998</c:v>
                      </c:pt>
                      <c:pt idx="304">
                        <c:v>278.39999999999998</c:v>
                      </c:pt>
                      <c:pt idx="305">
                        <c:v>278.39999999999998</c:v>
                      </c:pt>
                      <c:pt idx="306">
                        <c:v>277</c:v>
                      </c:pt>
                      <c:pt idx="307">
                        <c:v>277.7</c:v>
                      </c:pt>
                      <c:pt idx="308">
                        <c:v>279.89999999999998</c:v>
                      </c:pt>
                      <c:pt idx="309">
                        <c:v>287.89999999999998</c:v>
                      </c:pt>
                      <c:pt idx="310">
                        <c:v>287.89999999999998</c:v>
                      </c:pt>
                      <c:pt idx="311">
                        <c:v>287.89999999999998</c:v>
                      </c:pt>
                      <c:pt idx="312">
                        <c:v>287.3</c:v>
                      </c:pt>
                      <c:pt idx="313">
                        <c:v>288</c:v>
                      </c:pt>
                      <c:pt idx="314">
                        <c:v>292</c:v>
                      </c:pt>
                      <c:pt idx="315">
                        <c:v>288.60000000000002</c:v>
                      </c:pt>
                      <c:pt idx="316">
                        <c:v>291.8</c:v>
                      </c:pt>
                      <c:pt idx="317">
                        <c:v>291.8</c:v>
                      </c:pt>
                      <c:pt idx="318">
                        <c:v>291.8</c:v>
                      </c:pt>
                      <c:pt idx="319">
                        <c:v>290.60000000000002</c:v>
                      </c:pt>
                      <c:pt idx="320">
                        <c:v>285.5</c:v>
                      </c:pt>
                      <c:pt idx="321">
                        <c:v>282.2</c:v>
                      </c:pt>
                      <c:pt idx="322">
                        <c:v>287.7</c:v>
                      </c:pt>
                      <c:pt idx="323">
                        <c:v>287.10000000000002</c:v>
                      </c:pt>
                      <c:pt idx="324">
                        <c:v>287.10000000000002</c:v>
                      </c:pt>
                      <c:pt idx="325">
                        <c:v>287.10000000000002</c:v>
                      </c:pt>
                      <c:pt idx="326">
                        <c:v>289.7</c:v>
                      </c:pt>
                      <c:pt idx="327">
                        <c:v>286.89999999999998</c:v>
                      </c:pt>
                      <c:pt idx="328">
                        <c:v>278.3</c:v>
                      </c:pt>
                      <c:pt idx="329">
                        <c:v>285.3</c:v>
                      </c:pt>
                      <c:pt idx="330">
                        <c:v>279.8</c:v>
                      </c:pt>
                      <c:pt idx="331">
                        <c:v>279.8</c:v>
                      </c:pt>
                      <c:pt idx="332">
                        <c:v>279.8</c:v>
                      </c:pt>
                      <c:pt idx="333">
                        <c:v>283.8</c:v>
                      </c:pt>
                      <c:pt idx="334">
                        <c:v>271.60000000000002</c:v>
                      </c:pt>
                      <c:pt idx="335">
                        <c:v>274.3</c:v>
                      </c:pt>
                      <c:pt idx="336">
                        <c:v>275.39999999999998</c:v>
                      </c:pt>
                      <c:pt idx="337">
                        <c:v>271</c:v>
                      </c:pt>
                      <c:pt idx="338">
                        <c:v>271</c:v>
                      </c:pt>
                      <c:pt idx="339">
                        <c:v>271</c:v>
                      </c:pt>
                      <c:pt idx="340">
                        <c:v>270.3</c:v>
                      </c:pt>
                      <c:pt idx="341">
                        <c:v>266.8</c:v>
                      </c:pt>
                      <c:pt idx="342">
                        <c:v>265.3</c:v>
                      </c:pt>
                      <c:pt idx="343">
                        <c:v>263</c:v>
                      </c:pt>
                      <c:pt idx="344">
                        <c:v>263</c:v>
                      </c:pt>
                      <c:pt idx="345">
                        <c:v>263</c:v>
                      </c:pt>
                      <c:pt idx="346">
                        <c:v>263</c:v>
                      </c:pt>
                      <c:pt idx="347">
                        <c:v>259.7</c:v>
                      </c:pt>
                      <c:pt idx="348">
                        <c:v>262.60000000000002</c:v>
                      </c:pt>
                      <c:pt idx="349">
                        <c:v>265.2</c:v>
                      </c:pt>
                      <c:pt idx="350">
                        <c:v>259</c:v>
                      </c:pt>
                      <c:pt idx="351">
                        <c:v>255.3</c:v>
                      </c:pt>
                      <c:pt idx="352">
                        <c:v>255.3</c:v>
                      </c:pt>
                      <c:pt idx="353">
                        <c:v>255.3</c:v>
                      </c:pt>
                      <c:pt idx="354">
                        <c:v>261.2</c:v>
                      </c:pt>
                      <c:pt idx="355">
                        <c:v>262.8</c:v>
                      </c:pt>
                      <c:pt idx="356">
                        <c:v>266.3</c:v>
                      </c:pt>
                      <c:pt idx="357">
                        <c:v>266.3</c:v>
                      </c:pt>
                      <c:pt idx="358">
                        <c:v>266.3</c:v>
                      </c:pt>
                      <c:pt idx="359">
                        <c:v>266.3</c:v>
                      </c:pt>
                      <c:pt idx="360">
                        <c:v>266.3</c:v>
                      </c:pt>
                      <c:pt idx="361">
                        <c:v>270.3</c:v>
                      </c:pt>
                      <c:pt idx="362">
                        <c:v>272.5</c:v>
                      </c:pt>
                      <c:pt idx="363">
                        <c:v>267.2</c:v>
                      </c:pt>
                      <c:pt idx="364">
                        <c:v>267.2</c:v>
                      </c:pt>
                    </c:numCache>
                  </c:numRef>
                </c:val>
                <c:smooth val="0"/>
                <c:extLst xmlns:c15="http://schemas.microsoft.com/office/drawing/2012/chart">
                  <c:ext xmlns:c16="http://schemas.microsoft.com/office/drawing/2014/chart" uri="{C3380CC4-5D6E-409C-BE32-E72D297353CC}">
                    <c16:uniqueId val="{00000009-51F3-4D35-AB2E-33F2DCCECC82}"/>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'BZ Beef'!$J$2</c15:sqref>
                        </c15:formulaRef>
                      </c:ext>
                    </c:extLst>
                    <c:strCache>
                      <c:ptCount val="1"/>
                      <c:pt idx="0">
                        <c:v>2019</c:v>
                      </c:pt>
                    </c:strCache>
                  </c:strRef>
                </c:tx>
                <c:spPr>
                  <a:ln w="28575" cap="rnd">
                    <a:solidFill>
                      <a:schemeClr val="accent4">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Beef'!$J$3:$J$367</c15:sqref>
                        </c15:formulaRef>
                      </c:ext>
                    </c:extLst>
                    <c:numCache>
                      <c:formatCode>0.0</c:formatCode>
                      <c:ptCount val="365"/>
                      <c:pt idx="0">
                        <c:v>153.4</c:v>
                      </c:pt>
                      <c:pt idx="1">
                        <c:v>149</c:v>
                      </c:pt>
                      <c:pt idx="2">
                        <c:v>150.6</c:v>
                      </c:pt>
                      <c:pt idx="3">
                        <c:v>154.69999999999999</c:v>
                      </c:pt>
                      <c:pt idx="4">
                        <c:v>154.69999999999999</c:v>
                      </c:pt>
                      <c:pt idx="5">
                        <c:v>154.69999999999999</c:v>
                      </c:pt>
                      <c:pt idx="6">
                        <c:v>152.69999999999999</c:v>
                      </c:pt>
                      <c:pt idx="7">
                        <c:v>151.19999999999999</c:v>
                      </c:pt>
                      <c:pt idx="8">
                        <c:v>153.1</c:v>
                      </c:pt>
                      <c:pt idx="9">
                        <c:v>149.1</c:v>
                      </c:pt>
                      <c:pt idx="10">
                        <c:v>151.1</c:v>
                      </c:pt>
                      <c:pt idx="11">
                        <c:v>151.1</c:v>
                      </c:pt>
                      <c:pt idx="12">
                        <c:v>151.1</c:v>
                      </c:pt>
                      <c:pt idx="13">
                        <c:v>151.9</c:v>
                      </c:pt>
                      <c:pt idx="14">
                        <c:v>152.5</c:v>
                      </c:pt>
                      <c:pt idx="15">
                        <c:v>151.5</c:v>
                      </c:pt>
                      <c:pt idx="16">
                        <c:v>153.30000000000001</c:v>
                      </c:pt>
                      <c:pt idx="17">
                        <c:v>154.1</c:v>
                      </c:pt>
                      <c:pt idx="18">
                        <c:v>154.1</c:v>
                      </c:pt>
                      <c:pt idx="19">
                        <c:v>154.1</c:v>
                      </c:pt>
                      <c:pt idx="20">
                        <c:v>153.1</c:v>
                      </c:pt>
                      <c:pt idx="21">
                        <c:v>151.5</c:v>
                      </c:pt>
                      <c:pt idx="22">
                        <c:v>153.6</c:v>
                      </c:pt>
                      <c:pt idx="23">
                        <c:v>154.69999999999999</c:v>
                      </c:pt>
                      <c:pt idx="24">
                        <c:v>152.6</c:v>
                      </c:pt>
                      <c:pt idx="25">
                        <c:v>152.6</c:v>
                      </c:pt>
                      <c:pt idx="26">
                        <c:v>152.6</c:v>
                      </c:pt>
                      <c:pt idx="27">
                        <c:v>151.6</c:v>
                      </c:pt>
                      <c:pt idx="28">
                        <c:v>152</c:v>
                      </c:pt>
                      <c:pt idx="29">
                        <c:v>152.4</c:v>
                      </c:pt>
                      <c:pt idx="30">
                        <c:v>153.30000000000001</c:v>
                      </c:pt>
                      <c:pt idx="31">
                        <c:v>150.19999999999999</c:v>
                      </c:pt>
                      <c:pt idx="32">
                        <c:v>150.19999999999999</c:v>
                      </c:pt>
                      <c:pt idx="33">
                        <c:v>150.19999999999999</c:v>
                      </c:pt>
                      <c:pt idx="34">
                        <c:v>149.4</c:v>
                      </c:pt>
                      <c:pt idx="35">
                        <c:v>148.5</c:v>
                      </c:pt>
                      <c:pt idx="36">
                        <c:v>152.30000000000001</c:v>
                      </c:pt>
                      <c:pt idx="37">
                        <c:v>149.1</c:v>
                      </c:pt>
                      <c:pt idx="38">
                        <c:v>149.6</c:v>
                      </c:pt>
                      <c:pt idx="39">
                        <c:v>149.6</c:v>
                      </c:pt>
                      <c:pt idx="40">
                        <c:v>149.6</c:v>
                      </c:pt>
                      <c:pt idx="41">
                        <c:v>148.5</c:v>
                      </c:pt>
                      <c:pt idx="42">
                        <c:v>151.6</c:v>
                      </c:pt>
                      <c:pt idx="43">
                        <c:v>151.5</c:v>
                      </c:pt>
                      <c:pt idx="44">
                        <c:v>149.69999999999999</c:v>
                      </c:pt>
                      <c:pt idx="45">
                        <c:v>150.19999999999999</c:v>
                      </c:pt>
                      <c:pt idx="46">
                        <c:v>150.19999999999999</c:v>
                      </c:pt>
                      <c:pt idx="47">
                        <c:v>150.19999999999999</c:v>
                      </c:pt>
                      <c:pt idx="48">
                        <c:v>150.9</c:v>
                      </c:pt>
                      <c:pt idx="49">
                        <c:v>149.69999999999999</c:v>
                      </c:pt>
                      <c:pt idx="50">
                        <c:v>149.69999999999999</c:v>
                      </c:pt>
                      <c:pt idx="51">
                        <c:v>151.30000000000001</c:v>
                      </c:pt>
                      <c:pt idx="52">
                        <c:v>149.69999999999999</c:v>
                      </c:pt>
                      <c:pt idx="53">
                        <c:v>149.69999999999999</c:v>
                      </c:pt>
                      <c:pt idx="54">
                        <c:v>149.69999999999999</c:v>
                      </c:pt>
                      <c:pt idx="55">
                        <c:v>151.9</c:v>
                      </c:pt>
                      <c:pt idx="56">
                        <c:v>151</c:v>
                      </c:pt>
                      <c:pt idx="57">
                        <c:v>152.80000000000001</c:v>
                      </c:pt>
                      <c:pt idx="58">
                        <c:v>150.19999999999999</c:v>
                      </c:pt>
                      <c:pt idx="59">
                        <c:v>150.1</c:v>
                      </c:pt>
                      <c:pt idx="60">
                        <c:v>150.1</c:v>
                      </c:pt>
                      <c:pt idx="61">
                        <c:v>150.1</c:v>
                      </c:pt>
                      <c:pt idx="62">
                        <c:v>150.1</c:v>
                      </c:pt>
                      <c:pt idx="63">
                        <c:v>150.1</c:v>
                      </c:pt>
                      <c:pt idx="64">
                        <c:v>150.30000000000001</c:v>
                      </c:pt>
                      <c:pt idx="65">
                        <c:v>151.4</c:v>
                      </c:pt>
                      <c:pt idx="66">
                        <c:v>151.6</c:v>
                      </c:pt>
                      <c:pt idx="67">
                        <c:v>151.6</c:v>
                      </c:pt>
                      <c:pt idx="68">
                        <c:v>151.6</c:v>
                      </c:pt>
                      <c:pt idx="69">
                        <c:v>151</c:v>
                      </c:pt>
                      <c:pt idx="70">
                        <c:v>151.9</c:v>
                      </c:pt>
                      <c:pt idx="71">
                        <c:v>152</c:v>
                      </c:pt>
                      <c:pt idx="72">
                        <c:v>152.19999999999999</c:v>
                      </c:pt>
                      <c:pt idx="73">
                        <c:v>152</c:v>
                      </c:pt>
                      <c:pt idx="74">
                        <c:v>152</c:v>
                      </c:pt>
                      <c:pt idx="75">
                        <c:v>152</c:v>
                      </c:pt>
                      <c:pt idx="76">
                        <c:v>154.30000000000001</c:v>
                      </c:pt>
                      <c:pt idx="77">
                        <c:v>152.4</c:v>
                      </c:pt>
                      <c:pt idx="78">
                        <c:v>152.80000000000001</c:v>
                      </c:pt>
                      <c:pt idx="79">
                        <c:v>152.6</c:v>
                      </c:pt>
                      <c:pt idx="80">
                        <c:v>151.19999999999999</c:v>
                      </c:pt>
                      <c:pt idx="81">
                        <c:v>151.19999999999999</c:v>
                      </c:pt>
                      <c:pt idx="82">
                        <c:v>151.19999999999999</c:v>
                      </c:pt>
                      <c:pt idx="83">
                        <c:v>155.30000000000001</c:v>
                      </c:pt>
                      <c:pt idx="84">
                        <c:v>156.19999999999999</c:v>
                      </c:pt>
                      <c:pt idx="85">
                        <c:v>154.80000000000001</c:v>
                      </c:pt>
                      <c:pt idx="86">
                        <c:v>156.4</c:v>
                      </c:pt>
                      <c:pt idx="87">
                        <c:v>157.1</c:v>
                      </c:pt>
                      <c:pt idx="88">
                        <c:v>157.1</c:v>
                      </c:pt>
                      <c:pt idx="89">
                        <c:v>157.1</c:v>
                      </c:pt>
                      <c:pt idx="90">
                        <c:v>157.5</c:v>
                      </c:pt>
                      <c:pt idx="91">
                        <c:v>156.9</c:v>
                      </c:pt>
                      <c:pt idx="92">
                        <c:v>156.4</c:v>
                      </c:pt>
                      <c:pt idx="93">
                        <c:v>158.69999999999999</c:v>
                      </c:pt>
                      <c:pt idx="94">
                        <c:v>159.1</c:v>
                      </c:pt>
                      <c:pt idx="95">
                        <c:v>159.1</c:v>
                      </c:pt>
                      <c:pt idx="96">
                        <c:v>159.1</c:v>
                      </c:pt>
                      <c:pt idx="97">
                        <c:v>157.69999999999999</c:v>
                      </c:pt>
                      <c:pt idx="98">
                        <c:v>158.5</c:v>
                      </c:pt>
                      <c:pt idx="99">
                        <c:v>158.80000000000001</c:v>
                      </c:pt>
                      <c:pt idx="100">
                        <c:v>158.80000000000001</c:v>
                      </c:pt>
                      <c:pt idx="101">
                        <c:v>158.1</c:v>
                      </c:pt>
                      <c:pt idx="102">
                        <c:v>158.1</c:v>
                      </c:pt>
                      <c:pt idx="103">
                        <c:v>158.1</c:v>
                      </c:pt>
                      <c:pt idx="104">
                        <c:v>158</c:v>
                      </c:pt>
                      <c:pt idx="105">
                        <c:v>156.9</c:v>
                      </c:pt>
                      <c:pt idx="106">
                        <c:v>154</c:v>
                      </c:pt>
                      <c:pt idx="107">
                        <c:v>159.19999999999999</c:v>
                      </c:pt>
                      <c:pt idx="108">
                        <c:v>159.19999999999999</c:v>
                      </c:pt>
                      <c:pt idx="109">
                        <c:v>159.19999999999999</c:v>
                      </c:pt>
                      <c:pt idx="110">
                        <c:v>159.19999999999999</c:v>
                      </c:pt>
                      <c:pt idx="111">
                        <c:v>158.4</c:v>
                      </c:pt>
                      <c:pt idx="112">
                        <c:v>155.9</c:v>
                      </c:pt>
                      <c:pt idx="113">
                        <c:v>158</c:v>
                      </c:pt>
                      <c:pt idx="114">
                        <c:v>157.19999999999999</c:v>
                      </c:pt>
                      <c:pt idx="115">
                        <c:v>156.1</c:v>
                      </c:pt>
                      <c:pt idx="116">
                        <c:v>156.1</c:v>
                      </c:pt>
                      <c:pt idx="117">
                        <c:v>156.1</c:v>
                      </c:pt>
                      <c:pt idx="118">
                        <c:v>154.30000000000001</c:v>
                      </c:pt>
                      <c:pt idx="119">
                        <c:v>155</c:v>
                      </c:pt>
                      <c:pt idx="120">
                        <c:v>155</c:v>
                      </c:pt>
                      <c:pt idx="121">
                        <c:v>153</c:v>
                      </c:pt>
                      <c:pt idx="122">
                        <c:v>154.69999999999999</c:v>
                      </c:pt>
                      <c:pt idx="123">
                        <c:v>154.69999999999999</c:v>
                      </c:pt>
                      <c:pt idx="124">
                        <c:v>154.69999999999999</c:v>
                      </c:pt>
                      <c:pt idx="125">
                        <c:v>152</c:v>
                      </c:pt>
                      <c:pt idx="126">
                        <c:v>152.30000000000001</c:v>
                      </c:pt>
                      <c:pt idx="127">
                        <c:v>152.30000000000001</c:v>
                      </c:pt>
                      <c:pt idx="128">
                        <c:v>153.5</c:v>
                      </c:pt>
                      <c:pt idx="129">
                        <c:v>151.30000000000001</c:v>
                      </c:pt>
                      <c:pt idx="130">
                        <c:v>151.30000000000001</c:v>
                      </c:pt>
                      <c:pt idx="131">
                        <c:v>151.30000000000001</c:v>
                      </c:pt>
                      <c:pt idx="132">
                        <c:v>150.5</c:v>
                      </c:pt>
                      <c:pt idx="133">
                        <c:v>154.6</c:v>
                      </c:pt>
                      <c:pt idx="134">
                        <c:v>154.9</c:v>
                      </c:pt>
                      <c:pt idx="135">
                        <c:v>150.80000000000001</c:v>
                      </c:pt>
                      <c:pt idx="136">
                        <c:v>153.4</c:v>
                      </c:pt>
                      <c:pt idx="137">
                        <c:v>153.4</c:v>
                      </c:pt>
                      <c:pt idx="138">
                        <c:v>153.4</c:v>
                      </c:pt>
                      <c:pt idx="139">
                        <c:v>154.30000000000001</c:v>
                      </c:pt>
                      <c:pt idx="140">
                        <c:v>153.30000000000001</c:v>
                      </c:pt>
                      <c:pt idx="141">
                        <c:v>151.1</c:v>
                      </c:pt>
                      <c:pt idx="142">
                        <c:v>153.80000000000001</c:v>
                      </c:pt>
                      <c:pt idx="143">
                        <c:v>150.80000000000001</c:v>
                      </c:pt>
                      <c:pt idx="144">
                        <c:v>150.80000000000001</c:v>
                      </c:pt>
                      <c:pt idx="145">
                        <c:v>150.80000000000001</c:v>
                      </c:pt>
                      <c:pt idx="146">
                        <c:v>152</c:v>
                      </c:pt>
                      <c:pt idx="147">
                        <c:v>151.5</c:v>
                      </c:pt>
                      <c:pt idx="148">
                        <c:v>154.4</c:v>
                      </c:pt>
                      <c:pt idx="149">
                        <c:v>153.30000000000001</c:v>
                      </c:pt>
                      <c:pt idx="150">
                        <c:v>153.19999999999999</c:v>
                      </c:pt>
                      <c:pt idx="151">
                        <c:v>153.19999999999999</c:v>
                      </c:pt>
                      <c:pt idx="152">
                        <c:v>153.19999999999999</c:v>
                      </c:pt>
                      <c:pt idx="153">
                        <c:v>154.5</c:v>
                      </c:pt>
                      <c:pt idx="154">
                        <c:v>150</c:v>
                      </c:pt>
                      <c:pt idx="155">
                        <c:v>145.5</c:v>
                      </c:pt>
                      <c:pt idx="156">
                        <c:v>145.1</c:v>
                      </c:pt>
                      <c:pt idx="157">
                        <c:v>144.9</c:v>
                      </c:pt>
                      <c:pt idx="158">
                        <c:v>144.9</c:v>
                      </c:pt>
                      <c:pt idx="159">
                        <c:v>144.9</c:v>
                      </c:pt>
                      <c:pt idx="160">
                        <c:v>146.1</c:v>
                      </c:pt>
                      <c:pt idx="161">
                        <c:v>146</c:v>
                      </c:pt>
                      <c:pt idx="162">
                        <c:v>146</c:v>
                      </c:pt>
                      <c:pt idx="163">
                        <c:v>147.4</c:v>
                      </c:pt>
                      <c:pt idx="164">
                        <c:v>149.19999999999999</c:v>
                      </c:pt>
                      <c:pt idx="165">
                        <c:v>149.19999999999999</c:v>
                      </c:pt>
                      <c:pt idx="166">
                        <c:v>149.19999999999999</c:v>
                      </c:pt>
                      <c:pt idx="167">
                        <c:v>150.4</c:v>
                      </c:pt>
                      <c:pt idx="168">
                        <c:v>151.1</c:v>
                      </c:pt>
                      <c:pt idx="169">
                        <c:v>151.5</c:v>
                      </c:pt>
                      <c:pt idx="170">
                        <c:v>151.5</c:v>
                      </c:pt>
                      <c:pt idx="171">
                        <c:v>151.9</c:v>
                      </c:pt>
                      <c:pt idx="172">
                        <c:v>151.9</c:v>
                      </c:pt>
                      <c:pt idx="173">
                        <c:v>151.9</c:v>
                      </c:pt>
                      <c:pt idx="174">
                        <c:v>151.19999999999999</c:v>
                      </c:pt>
                      <c:pt idx="175">
                        <c:v>153.5</c:v>
                      </c:pt>
                      <c:pt idx="176">
                        <c:v>154</c:v>
                      </c:pt>
                      <c:pt idx="177">
                        <c:v>154.4</c:v>
                      </c:pt>
                      <c:pt idx="178">
                        <c:v>156.9</c:v>
                      </c:pt>
                      <c:pt idx="179">
                        <c:v>156.9</c:v>
                      </c:pt>
                      <c:pt idx="180">
                        <c:v>156.9</c:v>
                      </c:pt>
                      <c:pt idx="181">
                        <c:v>154.19999999999999</c:v>
                      </c:pt>
                      <c:pt idx="182">
                        <c:v>152.4</c:v>
                      </c:pt>
                      <c:pt idx="183">
                        <c:v>153.9</c:v>
                      </c:pt>
                      <c:pt idx="184">
                        <c:v>151.6</c:v>
                      </c:pt>
                      <c:pt idx="185">
                        <c:v>153.6</c:v>
                      </c:pt>
                      <c:pt idx="186">
                        <c:v>153.6</c:v>
                      </c:pt>
                      <c:pt idx="187">
                        <c:v>153.6</c:v>
                      </c:pt>
                      <c:pt idx="188">
                        <c:v>153.30000000000001</c:v>
                      </c:pt>
                      <c:pt idx="189">
                        <c:v>153.30000000000001</c:v>
                      </c:pt>
                      <c:pt idx="190">
                        <c:v>152.30000000000001</c:v>
                      </c:pt>
                      <c:pt idx="191">
                        <c:v>151.9</c:v>
                      </c:pt>
                      <c:pt idx="192">
                        <c:v>152.1</c:v>
                      </c:pt>
                      <c:pt idx="193">
                        <c:v>152.1</c:v>
                      </c:pt>
                      <c:pt idx="194">
                        <c:v>152.1</c:v>
                      </c:pt>
                      <c:pt idx="195">
                        <c:v>154.5</c:v>
                      </c:pt>
                      <c:pt idx="196">
                        <c:v>153.4</c:v>
                      </c:pt>
                      <c:pt idx="197">
                        <c:v>152.9</c:v>
                      </c:pt>
                      <c:pt idx="198">
                        <c:v>152.80000000000001</c:v>
                      </c:pt>
                      <c:pt idx="199">
                        <c:v>153.9</c:v>
                      </c:pt>
                      <c:pt idx="200">
                        <c:v>153.9</c:v>
                      </c:pt>
                      <c:pt idx="201">
                        <c:v>153.9</c:v>
                      </c:pt>
                      <c:pt idx="202">
                        <c:v>153.1</c:v>
                      </c:pt>
                      <c:pt idx="203">
                        <c:v>153.9</c:v>
                      </c:pt>
                      <c:pt idx="204">
                        <c:v>151.69999999999999</c:v>
                      </c:pt>
                      <c:pt idx="205">
                        <c:v>153.69999999999999</c:v>
                      </c:pt>
                      <c:pt idx="206">
                        <c:v>154.4</c:v>
                      </c:pt>
                      <c:pt idx="207">
                        <c:v>154.4</c:v>
                      </c:pt>
                      <c:pt idx="208">
                        <c:v>154.4</c:v>
                      </c:pt>
                      <c:pt idx="209">
                        <c:v>152.69999999999999</c:v>
                      </c:pt>
                      <c:pt idx="210">
                        <c:v>153.9</c:v>
                      </c:pt>
                      <c:pt idx="211">
                        <c:v>152.80000000000001</c:v>
                      </c:pt>
                      <c:pt idx="212">
                        <c:v>152.19999999999999</c:v>
                      </c:pt>
                      <c:pt idx="213">
                        <c:v>153.6</c:v>
                      </c:pt>
                      <c:pt idx="214">
                        <c:v>153.6</c:v>
                      </c:pt>
                      <c:pt idx="215">
                        <c:v>153.6</c:v>
                      </c:pt>
                      <c:pt idx="216">
                        <c:v>152.69999999999999</c:v>
                      </c:pt>
                      <c:pt idx="217">
                        <c:v>154.1</c:v>
                      </c:pt>
                      <c:pt idx="218">
                        <c:v>153.30000000000001</c:v>
                      </c:pt>
                      <c:pt idx="219">
                        <c:v>152.9</c:v>
                      </c:pt>
                      <c:pt idx="220">
                        <c:v>152.6</c:v>
                      </c:pt>
                      <c:pt idx="221">
                        <c:v>152.6</c:v>
                      </c:pt>
                      <c:pt idx="222">
                        <c:v>152.6</c:v>
                      </c:pt>
                      <c:pt idx="223">
                        <c:v>153.6</c:v>
                      </c:pt>
                      <c:pt idx="224">
                        <c:v>154.19999999999999</c:v>
                      </c:pt>
                      <c:pt idx="225">
                        <c:v>152.5</c:v>
                      </c:pt>
                      <c:pt idx="226">
                        <c:v>153.19999999999999</c:v>
                      </c:pt>
                      <c:pt idx="227">
                        <c:v>154.19999999999999</c:v>
                      </c:pt>
                      <c:pt idx="228">
                        <c:v>154.19999999999999</c:v>
                      </c:pt>
                      <c:pt idx="229">
                        <c:v>154.19999999999999</c:v>
                      </c:pt>
                      <c:pt idx="230">
                        <c:v>153.6</c:v>
                      </c:pt>
                      <c:pt idx="231">
                        <c:v>154.5</c:v>
                      </c:pt>
                      <c:pt idx="232">
                        <c:v>154.69999999999999</c:v>
                      </c:pt>
                      <c:pt idx="233">
                        <c:v>155.1</c:v>
                      </c:pt>
                      <c:pt idx="234">
                        <c:v>156.1</c:v>
                      </c:pt>
                      <c:pt idx="235">
                        <c:v>156.1</c:v>
                      </c:pt>
                      <c:pt idx="236">
                        <c:v>156.1</c:v>
                      </c:pt>
                      <c:pt idx="237">
                        <c:v>156</c:v>
                      </c:pt>
                      <c:pt idx="238">
                        <c:v>156.9</c:v>
                      </c:pt>
                      <c:pt idx="239">
                        <c:v>157.69999999999999</c:v>
                      </c:pt>
                      <c:pt idx="240">
                        <c:v>156.6</c:v>
                      </c:pt>
                      <c:pt idx="241">
                        <c:v>157.1</c:v>
                      </c:pt>
                      <c:pt idx="242">
                        <c:v>157.1</c:v>
                      </c:pt>
                      <c:pt idx="243">
                        <c:v>157.1</c:v>
                      </c:pt>
                      <c:pt idx="244">
                        <c:v>155.69999999999999</c:v>
                      </c:pt>
                      <c:pt idx="245">
                        <c:v>157.1</c:v>
                      </c:pt>
                      <c:pt idx="246">
                        <c:v>156.69999999999999</c:v>
                      </c:pt>
                      <c:pt idx="247">
                        <c:v>156.69999999999999</c:v>
                      </c:pt>
                      <c:pt idx="248">
                        <c:v>155.6</c:v>
                      </c:pt>
                      <c:pt idx="249">
                        <c:v>155.6</c:v>
                      </c:pt>
                      <c:pt idx="250">
                        <c:v>155.6</c:v>
                      </c:pt>
                      <c:pt idx="251">
                        <c:v>155.80000000000001</c:v>
                      </c:pt>
                      <c:pt idx="252">
                        <c:v>158.1</c:v>
                      </c:pt>
                      <c:pt idx="253">
                        <c:v>157.9</c:v>
                      </c:pt>
                      <c:pt idx="254">
                        <c:v>158.9</c:v>
                      </c:pt>
                      <c:pt idx="255">
                        <c:v>157.30000000000001</c:v>
                      </c:pt>
                      <c:pt idx="256">
                        <c:v>157.30000000000001</c:v>
                      </c:pt>
                      <c:pt idx="257">
                        <c:v>157.30000000000001</c:v>
                      </c:pt>
                      <c:pt idx="258">
                        <c:v>158.19999999999999</c:v>
                      </c:pt>
                      <c:pt idx="259">
                        <c:v>160.4</c:v>
                      </c:pt>
                      <c:pt idx="260">
                        <c:v>157.9</c:v>
                      </c:pt>
                      <c:pt idx="261">
                        <c:v>158.5</c:v>
                      </c:pt>
                      <c:pt idx="262">
                        <c:v>156.6</c:v>
                      </c:pt>
                      <c:pt idx="263">
                        <c:v>156.6</c:v>
                      </c:pt>
                      <c:pt idx="264">
                        <c:v>156.6</c:v>
                      </c:pt>
                      <c:pt idx="265">
                        <c:v>160.6</c:v>
                      </c:pt>
                      <c:pt idx="266">
                        <c:v>160.6</c:v>
                      </c:pt>
                      <c:pt idx="267">
                        <c:v>158.6</c:v>
                      </c:pt>
                      <c:pt idx="268">
                        <c:v>160.69999999999999</c:v>
                      </c:pt>
                      <c:pt idx="269">
                        <c:v>160.69999999999999</c:v>
                      </c:pt>
                      <c:pt idx="270">
                        <c:v>160.69999999999999</c:v>
                      </c:pt>
                      <c:pt idx="271">
                        <c:v>160.69999999999999</c:v>
                      </c:pt>
                      <c:pt idx="272">
                        <c:v>162.19999999999999</c:v>
                      </c:pt>
                      <c:pt idx="273">
                        <c:v>161.6</c:v>
                      </c:pt>
                      <c:pt idx="274">
                        <c:v>159.9</c:v>
                      </c:pt>
                      <c:pt idx="275">
                        <c:v>160.30000000000001</c:v>
                      </c:pt>
                      <c:pt idx="276">
                        <c:v>159.6</c:v>
                      </c:pt>
                      <c:pt idx="277">
                        <c:v>159.6</c:v>
                      </c:pt>
                      <c:pt idx="278">
                        <c:v>159.6</c:v>
                      </c:pt>
                      <c:pt idx="279">
                        <c:v>159.69999999999999</c:v>
                      </c:pt>
                      <c:pt idx="280">
                        <c:v>160.6</c:v>
                      </c:pt>
                      <c:pt idx="281">
                        <c:v>160.4</c:v>
                      </c:pt>
                      <c:pt idx="282">
                        <c:v>162.69999999999999</c:v>
                      </c:pt>
                      <c:pt idx="283">
                        <c:v>160</c:v>
                      </c:pt>
                      <c:pt idx="284">
                        <c:v>160</c:v>
                      </c:pt>
                      <c:pt idx="285">
                        <c:v>160</c:v>
                      </c:pt>
                      <c:pt idx="286">
                        <c:v>163.69999999999999</c:v>
                      </c:pt>
                      <c:pt idx="287">
                        <c:v>161.69999999999999</c:v>
                      </c:pt>
                      <c:pt idx="288">
                        <c:v>161.4</c:v>
                      </c:pt>
                      <c:pt idx="289">
                        <c:v>163.19999999999999</c:v>
                      </c:pt>
                      <c:pt idx="290">
                        <c:v>164.6</c:v>
                      </c:pt>
                      <c:pt idx="291">
                        <c:v>164.6</c:v>
                      </c:pt>
                      <c:pt idx="292">
                        <c:v>164.6</c:v>
                      </c:pt>
                      <c:pt idx="293">
                        <c:v>163.9</c:v>
                      </c:pt>
                      <c:pt idx="294">
                        <c:v>166.3</c:v>
                      </c:pt>
                      <c:pt idx="295">
                        <c:v>166.5</c:v>
                      </c:pt>
                      <c:pt idx="296">
                        <c:v>163.19999999999999</c:v>
                      </c:pt>
                      <c:pt idx="297">
                        <c:v>166.5</c:v>
                      </c:pt>
                      <c:pt idx="298">
                        <c:v>166.5</c:v>
                      </c:pt>
                      <c:pt idx="299">
                        <c:v>166.5</c:v>
                      </c:pt>
                      <c:pt idx="300">
                        <c:v>164.6</c:v>
                      </c:pt>
                      <c:pt idx="301">
                        <c:v>166.9</c:v>
                      </c:pt>
                      <c:pt idx="302">
                        <c:v>167.4</c:v>
                      </c:pt>
                      <c:pt idx="303">
                        <c:v>170.7</c:v>
                      </c:pt>
                      <c:pt idx="304">
                        <c:v>169.6</c:v>
                      </c:pt>
                      <c:pt idx="305">
                        <c:v>169.6</c:v>
                      </c:pt>
                      <c:pt idx="306">
                        <c:v>169.6</c:v>
                      </c:pt>
                      <c:pt idx="307">
                        <c:v>169.6</c:v>
                      </c:pt>
                      <c:pt idx="308">
                        <c:v>175.7</c:v>
                      </c:pt>
                      <c:pt idx="309">
                        <c:v>177.5</c:v>
                      </c:pt>
                      <c:pt idx="310">
                        <c:v>178.5</c:v>
                      </c:pt>
                      <c:pt idx="311">
                        <c:v>181.9</c:v>
                      </c:pt>
                      <c:pt idx="312">
                        <c:v>181.9</c:v>
                      </c:pt>
                      <c:pt idx="313">
                        <c:v>181.9</c:v>
                      </c:pt>
                      <c:pt idx="314">
                        <c:v>183.3</c:v>
                      </c:pt>
                      <c:pt idx="315">
                        <c:v>184.3</c:v>
                      </c:pt>
                      <c:pt idx="316">
                        <c:v>191</c:v>
                      </c:pt>
                      <c:pt idx="317">
                        <c:v>199.3</c:v>
                      </c:pt>
                      <c:pt idx="318">
                        <c:v>199.3</c:v>
                      </c:pt>
                      <c:pt idx="319">
                        <c:v>199.3</c:v>
                      </c:pt>
                      <c:pt idx="320">
                        <c:v>199.3</c:v>
                      </c:pt>
                      <c:pt idx="321">
                        <c:v>202.2</c:v>
                      </c:pt>
                      <c:pt idx="322">
                        <c:v>204.1</c:v>
                      </c:pt>
                      <c:pt idx="323">
                        <c:v>203.3</c:v>
                      </c:pt>
                      <c:pt idx="324">
                        <c:v>227.4</c:v>
                      </c:pt>
                      <c:pt idx="325">
                        <c:v>228.8</c:v>
                      </c:pt>
                      <c:pt idx="326">
                        <c:v>228.8</c:v>
                      </c:pt>
                      <c:pt idx="327">
                        <c:v>228.8</c:v>
                      </c:pt>
                      <c:pt idx="328">
                        <c:v>229.1</c:v>
                      </c:pt>
                      <c:pt idx="329">
                        <c:v>228.9</c:v>
                      </c:pt>
                      <c:pt idx="330">
                        <c:v>231</c:v>
                      </c:pt>
                      <c:pt idx="331">
                        <c:v>229</c:v>
                      </c:pt>
                      <c:pt idx="332">
                        <c:v>231.4</c:v>
                      </c:pt>
                      <c:pt idx="333">
                        <c:v>231.4</c:v>
                      </c:pt>
                      <c:pt idx="334">
                        <c:v>231.4</c:v>
                      </c:pt>
                      <c:pt idx="335">
                        <c:v>227.8</c:v>
                      </c:pt>
                      <c:pt idx="336">
                        <c:v>219.5</c:v>
                      </c:pt>
                      <c:pt idx="337">
                        <c:v>216.5</c:v>
                      </c:pt>
                      <c:pt idx="338">
                        <c:v>209</c:v>
                      </c:pt>
                      <c:pt idx="339">
                        <c:v>211.6</c:v>
                      </c:pt>
                      <c:pt idx="340">
                        <c:v>211.6</c:v>
                      </c:pt>
                      <c:pt idx="341">
                        <c:v>211.6</c:v>
                      </c:pt>
                      <c:pt idx="342">
                        <c:v>208.9</c:v>
                      </c:pt>
                      <c:pt idx="343">
                        <c:v>209</c:v>
                      </c:pt>
                      <c:pt idx="344">
                        <c:v>207.4</c:v>
                      </c:pt>
                      <c:pt idx="345">
                        <c:v>208.2</c:v>
                      </c:pt>
                      <c:pt idx="346">
                        <c:v>216.7</c:v>
                      </c:pt>
                      <c:pt idx="347">
                        <c:v>216.7</c:v>
                      </c:pt>
                      <c:pt idx="348">
                        <c:v>216.7</c:v>
                      </c:pt>
                      <c:pt idx="349">
                        <c:v>220.9</c:v>
                      </c:pt>
                      <c:pt idx="350">
                        <c:v>216.5</c:v>
                      </c:pt>
                      <c:pt idx="351">
                        <c:v>223.8</c:v>
                      </c:pt>
                      <c:pt idx="352">
                        <c:v>204.3</c:v>
                      </c:pt>
                      <c:pt idx="353">
                        <c:v>201.8</c:v>
                      </c:pt>
                      <c:pt idx="354">
                        <c:v>201.8</c:v>
                      </c:pt>
                      <c:pt idx="355">
                        <c:v>201.8</c:v>
                      </c:pt>
                      <c:pt idx="356">
                        <c:v>209.6</c:v>
                      </c:pt>
                      <c:pt idx="357">
                        <c:v>209.6</c:v>
                      </c:pt>
                      <c:pt idx="358">
                        <c:v>209.6</c:v>
                      </c:pt>
                      <c:pt idx="359">
                        <c:v>210.4</c:v>
                      </c:pt>
                      <c:pt idx="360">
                        <c:v>198.9</c:v>
                      </c:pt>
                      <c:pt idx="361">
                        <c:v>198.9</c:v>
                      </c:pt>
                      <c:pt idx="362">
                        <c:v>198.9</c:v>
                      </c:pt>
                      <c:pt idx="363">
                        <c:v>207</c:v>
                      </c:pt>
                      <c:pt idx="364">
                        <c:v>207</c:v>
                      </c:pt>
                    </c:numCache>
                  </c:numRef>
                </c:val>
                <c:smooth val="0"/>
                <c:extLst xmlns:c15="http://schemas.microsoft.com/office/drawing/2012/chart">
                  <c:ext xmlns:c16="http://schemas.microsoft.com/office/drawing/2014/chart" uri="{C3380CC4-5D6E-409C-BE32-E72D297353CC}">
                    <c16:uniqueId val="{0000000A-51F3-4D35-AB2E-33F2DCCECC8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'BZ Beef'!$I$2</c15:sqref>
                        </c15:formulaRef>
                      </c:ext>
                    </c:extLst>
                    <c:strCache>
                      <c:ptCount val="1"/>
                      <c:pt idx="0">
                        <c:v>2018</c:v>
                      </c:pt>
                    </c:strCache>
                  </c:strRef>
                </c:tx>
                <c:spPr>
                  <a:ln w="28575" cap="rnd">
                    <a:solidFill>
                      <a:schemeClr val="accent5">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Beef'!$I$3:$I$367</c15:sqref>
                        </c15:formulaRef>
                      </c:ext>
                    </c:extLst>
                    <c:numCache>
                      <c:formatCode>0.0</c:formatCode>
                      <c:ptCount val="365"/>
                      <c:pt idx="0">
                        <c:v>146</c:v>
                      </c:pt>
                      <c:pt idx="1">
                        <c:v>145.9</c:v>
                      </c:pt>
                      <c:pt idx="2">
                        <c:v>146.9</c:v>
                      </c:pt>
                      <c:pt idx="3">
                        <c:v>144.80000000000001</c:v>
                      </c:pt>
                      <c:pt idx="4">
                        <c:v>146.6</c:v>
                      </c:pt>
                      <c:pt idx="5">
                        <c:v>146.6</c:v>
                      </c:pt>
                      <c:pt idx="6">
                        <c:v>146.6</c:v>
                      </c:pt>
                      <c:pt idx="7">
                        <c:v>147.19999999999999</c:v>
                      </c:pt>
                      <c:pt idx="8">
                        <c:v>146.5</c:v>
                      </c:pt>
                      <c:pt idx="9">
                        <c:v>148.69999999999999</c:v>
                      </c:pt>
                      <c:pt idx="10">
                        <c:v>148</c:v>
                      </c:pt>
                      <c:pt idx="11">
                        <c:v>145.6</c:v>
                      </c:pt>
                      <c:pt idx="12">
                        <c:v>145.6</c:v>
                      </c:pt>
                      <c:pt idx="13">
                        <c:v>145.6</c:v>
                      </c:pt>
                      <c:pt idx="14">
                        <c:v>146.9</c:v>
                      </c:pt>
                      <c:pt idx="15">
                        <c:v>148.1</c:v>
                      </c:pt>
                      <c:pt idx="16">
                        <c:v>147.19999999999999</c:v>
                      </c:pt>
                      <c:pt idx="17">
                        <c:v>147</c:v>
                      </c:pt>
                      <c:pt idx="18">
                        <c:v>147.69999999999999</c:v>
                      </c:pt>
                      <c:pt idx="19">
                        <c:v>147.69999999999999</c:v>
                      </c:pt>
                      <c:pt idx="20">
                        <c:v>147.69999999999999</c:v>
                      </c:pt>
                      <c:pt idx="21">
                        <c:v>147.80000000000001</c:v>
                      </c:pt>
                      <c:pt idx="22">
                        <c:v>145.69999999999999</c:v>
                      </c:pt>
                      <c:pt idx="23">
                        <c:v>145</c:v>
                      </c:pt>
                      <c:pt idx="24">
                        <c:v>145.19999999999999</c:v>
                      </c:pt>
                      <c:pt idx="25">
                        <c:v>145.19999999999999</c:v>
                      </c:pt>
                      <c:pt idx="26">
                        <c:v>145.19999999999999</c:v>
                      </c:pt>
                      <c:pt idx="27">
                        <c:v>145.19999999999999</c:v>
                      </c:pt>
                      <c:pt idx="28">
                        <c:v>146.4</c:v>
                      </c:pt>
                      <c:pt idx="29">
                        <c:v>145.69999999999999</c:v>
                      </c:pt>
                      <c:pt idx="30">
                        <c:v>146</c:v>
                      </c:pt>
                      <c:pt idx="31">
                        <c:v>144.4</c:v>
                      </c:pt>
                      <c:pt idx="32">
                        <c:v>146</c:v>
                      </c:pt>
                      <c:pt idx="33">
                        <c:v>146</c:v>
                      </c:pt>
                      <c:pt idx="34">
                        <c:v>146</c:v>
                      </c:pt>
                      <c:pt idx="35">
                        <c:v>144.4</c:v>
                      </c:pt>
                      <c:pt idx="36">
                        <c:v>144.9</c:v>
                      </c:pt>
                      <c:pt idx="37">
                        <c:v>144.1</c:v>
                      </c:pt>
                      <c:pt idx="38">
                        <c:v>145.1</c:v>
                      </c:pt>
                      <c:pt idx="39">
                        <c:v>145.1</c:v>
                      </c:pt>
                      <c:pt idx="40">
                        <c:v>145.1</c:v>
                      </c:pt>
                      <c:pt idx="41">
                        <c:v>145.1</c:v>
                      </c:pt>
                      <c:pt idx="42">
                        <c:v>145.1</c:v>
                      </c:pt>
                      <c:pt idx="43">
                        <c:v>145.1</c:v>
                      </c:pt>
                      <c:pt idx="44">
                        <c:v>144</c:v>
                      </c:pt>
                      <c:pt idx="45">
                        <c:v>144</c:v>
                      </c:pt>
                      <c:pt idx="46">
                        <c:v>144.30000000000001</c:v>
                      </c:pt>
                      <c:pt idx="47">
                        <c:v>144.30000000000001</c:v>
                      </c:pt>
                      <c:pt idx="48">
                        <c:v>144.30000000000001</c:v>
                      </c:pt>
                      <c:pt idx="49">
                        <c:v>143.9</c:v>
                      </c:pt>
                      <c:pt idx="50">
                        <c:v>145.1</c:v>
                      </c:pt>
                      <c:pt idx="51">
                        <c:v>146.5</c:v>
                      </c:pt>
                      <c:pt idx="52">
                        <c:v>146.6</c:v>
                      </c:pt>
                      <c:pt idx="53">
                        <c:v>146.4</c:v>
                      </c:pt>
                      <c:pt idx="54">
                        <c:v>146.4</c:v>
                      </c:pt>
                      <c:pt idx="55">
                        <c:v>146.4</c:v>
                      </c:pt>
                      <c:pt idx="56">
                        <c:v>145.9</c:v>
                      </c:pt>
                      <c:pt idx="57">
                        <c:v>146</c:v>
                      </c:pt>
                      <c:pt idx="58">
                        <c:v>145.19999999999999</c:v>
                      </c:pt>
                      <c:pt idx="59">
                        <c:v>145</c:v>
                      </c:pt>
                      <c:pt idx="60">
                        <c:v>145.4</c:v>
                      </c:pt>
                      <c:pt idx="61">
                        <c:v>145.4</c:v>
                      </c:pt>
                      <c:pt idx="62">
                        <c:v>145.4</c:v>
                      </c:pt>
                      <c:pt idx="63">
                        <c:v>145.9</c:v>
                      </c:pt>
                      <c:pt idx="64">
                        <c:v>144.6</c:v>
                      </c:pt>
                      <c:pt idx="65">
                        <c:v>146.1</c:v>
                      </c:pt>
                      <c:pt idx="66">
                        <c:v>145.30000000000001</c:v>
                      </c:pt>
                      <c:pt idx="67">
                        <c:v>144.6</c:v>
                      </c:pt>
                      <c:pt idx="68">
                        <c:v>144.6</c:v>
                      </c:pt>
                      <c:pt idx="69">
                        <c:v>144.6</c:v>
                      </c:pt>
                      <c:pt idx="70">
                        <c:v>146.69999999999999</c:v>
                      </c:pt>
                      <c:pt idx="71">
                        <c:v>145.69999999999999</c:v>
                      </c:pt>
                      <c:pt idx="72">
                        <c:v>145</c:v>
                      </c:pt>
                      <c:pt idx="73">
                        <c:v>144.69999999999999</c:v>
                      </c:pt>
                      <c:pt idx="74">
                        <c:v>145.30000000000001</c:v>
                      </c:pt>
                      <c:pt idx="75">
                        <c:v>145.30000000000001</c:v>
                      </c:pt>
                      <c:pt idx="76">
                        <c:v>145.30000000000001</c:v>
                      </c:pt>
                      <c:pt idx="77">
                        <c:v>145.80000000000001</c:v>
                      </c:pt>
                      <c:pt idx="78">
                        <c:v>144.6</c:v>
                      </c:pt>
                      <c:pt idx="79">
                        <c:v>144.4</c:v>
                      </c:pt>
                      <c:pt idx="80">
                        <c:v>144.4</c:v>
                      </c:pt>
                      <c:pt idx="81">
                        <c:v>143.30000000000001</c:v>
                      </c:pt>
                      <c:pt idx="82">
                        <c:v>143.30000000000001</c:v>
                      </c:pt>
                      <c:pt idx="83">
                        <c:v>143.30000000000001</c:v>
                      </c:pt>
                      <c:pt idx="84">
                        <c:v>143.9</c:v>
                      </c:pt>
                      <c:pt idx="85">
                        <c:v>144</c:v>
                      </c:pt>
                      <c:pt idx="86">
                        <c:v>143</c:v>
                      </c:pt>
                      <c:pt idx="87">
                        <c:v>143.5</c:v>
                      </c:pt>
                      <c:pt idx="88">
                        <c:v>143.5</c:v>
                      </c:pt>
                      <c:pt idx="89">
                        <c:v>143.5</c:v>
                      </c:pt>
                      <c:pt idx="90">
                        <c:v>143.5</c:v>
                      </c:pt>
                      <c:pt idx="91">
                        <c:v>143.5</c:v>
                      </c:pt>
                      <c:pt idx="92">
                        <c:v>144.1</c:v>
                      </c:pt>
                      <c:pt idx="93">
                        <c:v>144.30000000000001</c:v>
                      </c:pt>
                      <c:pt idx="94">
                        <c:v>144.30000000000001</c:v>
                      </c:pt>
                      <c:pt idx="95">
                        <c:v>145.30000000000001</c:v>
                      </c:pt>
                      <c:pt idx="96">
                        <c:v>145.30000000000001</c:v>
                      </c:pt>
                      <c:pt idx="97">
                        <c:v>145.30000000000001</c:v>
                      </c:pt>
                      <c:pt idx="98">
                        <c:v>144.5</c:v>
                      </c:pt>
                      <c:pt idx="99">
                        <c:v>144.4</c:v>
                      </c:pt>
                      <c:pt idx="100">
                        <c:v>143.1</c:v>
                      </c:pt>
                      <c:pt idx="101">
                        <c:v>144.19999999999999</c:v>
                      </c:pt>
                      <c:pt idx="102">
                        <c:v>143.19999999999999</c:v>
                      </c:pt>
                      <c:pt idx="103">
                        <c:v>143.19999999999999</c:v>
                      </c:pt>
                      <c:pt idx="104">
                        <c:v>143.19999999999999</c:v>
                      </c:pt>
                      <c:pt idx="105">
                        <c:v>143.19999999999999</c:v>
                      </c:pt>
                      <c:pt idx="106">
                        <c:v>143.5</c:v>
                      </c:pt>
                      <c:pt idx="107">
                        <c:v>143.80000000000001</c:v>
                      </c:pt>
                      <c:pt idx="108">
                        <c:v>143.4</c:v>
                      </c:pt>
                      <c:pt idx="109">
                        <c:v>143.30000000000001</c:v>
                      </c:pt>
                      <c:pt idx="110">
                        <c:v>143.30000000000001</c:v>
                      </c:pt>
                      <c:pt idx="111">
                        <c:v>143.30000000000001</c:v>
                      </c:pt>
                      <c:pt idx="112">
                        <c:v>143.19999999999999</c:v>
                      </c:pt>
                      <c:pt idx="113">
                        <c:v>140.5</c:v>
                      </c:pt>
                      <c:pt idx="114">
                        <c:v>142.1</c:v>
                      </c:pt>
                      <c:pt idx="115">
                        <c:v>140.69999999999999</c:v>
                      </c:pt>
                      <c:pt idx="116">
                        <c:v>141.69999999999999</c:v>
                      </c:pt>
                      <c:pt idx="117">
                        <c:v>141.69999999999999</c:v>
                      </c:pt>
                      <c:pt idx="118">
                        <c:v>141.69999999999999</c:v>
                      </c:pt>
                      <c:pt idx="119">
                        <c:v>140.5</c:v>
                      </c:pt>
                      <c:pt idx="120">
                        <c:v>140.5</c:v>
                      </c:pt>
                      <c:pt idx="121">
                        <c:v>144.1</c:v>
                      </c:pt>
                      <c:pt idx="122">
                        <c:v>141.5</c:v>
                      </c:pt>
                      <c:pt idx="123">
                        <c:v>145.1</c:v>
                      </c:pt>
                      <c:pt idx="124">
                        <c:v>145.1</c:v>
                      </c:pt>
                      <c:pt idx="125">
                        <c:v>145.1</c:v>
                      </c:pt>
                      <c:pt idx="126">
                        <c:v>141.4</c:v>
                      </c:pt>
                      <c:pt idx="127">
                        <c:v>140.6</c:v>
                      </c:pt>
                      <c:pt idx="128">
                        <c:v>139.80000000000001</c:v>
                      </c:pt>
                      <c:pt idx="129">
                        <c:v>139.69999999999999</c:v>
                      </c:pt>
                      <c:pt idx="130">
                        <c:v>138.5</c:v>
                      </c:pt>
                      <c:pt idx="131">
                        <c:v>138.5</c:v>
                      </c:pt>
                      <c:pt idx="132">
                        <c:v>138.5</c:v>
                      </c:pt>
                      <c:pt idx="133">
                        <c:v>138.69999999999999</c:v>
                      </c:pt>
                      <c:pt idx="134">
                        <c:v>138.5</c:v>
                      </c:pt>
                      <c:pt idx="135">
                        <c:v>139.30000000000001</c:v>
                      </c:pt>
                      <c:pt idx="136">
                        <c:v>139.30000000000001</c:v>
                      </c:pt>
                      <c:pt idx="137">
                        <c:v>140.1</c:v>
                      </c:pt>
                      <c:pt idx="138">
                        <c:v>140.1</c:v>
                      </c:pt>
                      <c:pt idx="139">
                        <c:v>140.1</c:v>
                      </c:pt>
                      <c:pt idx="140">
                        <c:v>139</c:v>
                      </c:pt>
                      <c:pt idx="141">
                        <c:v>139.80000000000001</c:v>
                      </c:pt>
                      <c:pt idx="142">
                        <c:v>139.19999999999999</c:v>
                      </c:pt>
                      <c:pt idx="143">
                        <c:v>140.30000000000001</c:v>
                      </c:pt>
                      <c:pt idx="144">
                        <c:v>142.4</c:v>
                      </c:pt>
                      <c:pt idx="145">
                        <c:v>142.4</c:v>
                      </c:pt>
                      <c:pt idx="146">
                        <c:v>142.4</c:v>
                      </c:pt>
                      <c:pt idx="147">
                        <c:v>142.4</c:v>
                      </c:pt>
                      <c:pt idx="148">
                        <c:v>141.1</c:v>
                      </c:pt>
                      <c:pt idx="149">
                        <c:v>142</c:v>
                      </c:pt>
                      <c:pt idx="150">
                        <c:v>142</c:v>
                      </c:pt>
                      <c:pt idx="151">
                        <c:v>140.30000000000001</c:v>
                      </c:pt>
                      <c:pt idx="152">
                        <c:v>140.30000000000001</c:v>
                      </c:pt>
                      <c:pt idx="153">
                        <c:v>140.30000000000001</c:v>
                      </c:pt>
                      <c:pt idx="154">
                        <c:v>139</c:v>
                      </c:pt>
                      <c:pt idx="155">
                        <c:v>138.5</c:v>
                      </c:pt>
                      <c:pt idx="156">
                        <c:v>137.4</c:v>
                      </c:pt>
                      <c:pt idx="157">
                        <c:v>137.80000000000001</c:v>
                      </c:pt>
                      <c:pt idx="158">
                        <c:v>138</c:v>
                      </c:pt>
                      <c:pt idx="159">
                        <c:v>138</c:v>
                      </c:pt>
                      <c:pt idx="160">
                        <c:v>138</c:v>
                      </c:pt>
                      <c:pt idx="161">
                        <c:v>138.69999999999999</c:v>
                      </c:pt>
                      <c:pt idx="162">
                        <c:v>137.5</c:v>
                      </c:pt>
                      <c:pt idx="163">
                        <c:v>137.80000000000001</c:v>
                      </c:pt>
                      <c:pt idx="164">
                        <c:v>138.4</c:v>
                      </c:pt>
                      <c:pt idx="165">
                        <c:v>136.80000000000001</c:v>
                      </c:pt>
                      <c:pt idx="166">
                        <c:v>136.80000000000001</c:v>
                      </c:pt>
                      <c:pt idx="167">
                        <c:v>136.80000000000001</c:v>
                      </c:pt>
                      <c:pt idx="168">
                        <c:v>138.69999999999999</c:v>
                      </c:pt>
                      <c:pt idx="169">
                        <c:v>137.9</c:v>
                      </c:pt>
                      <c:pt idx="170">
                        <c:v>138.19999999999999</c:v>
                      </c:pt>
                      <c:pt idx="171">
                        <c:v>138.80000000000001</c:v>
                      </c:pt>
                      <c:pt idx="172">
                        <c:v>140</c:v>
                      </c:pt>
                      <c:pt idx="173">
                        <c:v>140</c:v>
                      </c:pt>
                      <c:pt idx="174">
                        <c:v>140</c:v>
                      </c:pt>
                      <c:pt idx="175">
                        <c:v>139.1</c:v>
                      </c:pt>
                      <c:pt idx="176">
                        <c:v>137.80000000000001</c:v>
                      </c:pt>
                      <c:pt idx="177">
                        <c:v>139.30000000000001</c:v>
                      </c:pt>
                      <c:pt idx="178">
                        <c:v>140.1</c:v>
                      </c:pt>
                      <c:pt idx="179">
                        <c:v>139.4</c:v>
                      </c:pt>
                      <c:pt idx="180">
                        <c:v>139.4</c:v>
                      </c:pt>
                      <c:pt idx="181">
                        <c:v>139.4</c:v>
                      </c:pt>
                      <c:pt idx="182">
                        <c:v>139.6</c:v>
                      </c:pt>
                      <c:pt idx="183">
                        <c:v>139.19999999999999</c:v>
                      </c:pt>
                      <c:pt idx="184">
                        <c:v>139.5</c:v>
                      </c:pt>
                      <c:pt idx="185">
                        <c:v>140.69999999999999</c:v>
                      </c:pt>
                      <c:pt idx="186">
                        <c:v>139</c:v>
                      </c:pt>
                      <c:pt idx="187">
                        <c:v>139</c:v>
                      </c:pt>
                      <c:pt idx="188">
                        <c:v>139</c:v>
                      </c:pt>
                      <c:pt idx="189">
                        <c:v>139</c:v>
                      </c:pt>
                      <c:pt idx="190">
                        <c:v>140.30000000000001</c:v>
                      </c:pt>
                      <c:pt idx="191">
                        <c:v>141.1</c:v>
                      </c:pt>
                      <c:pt idx="192">
                        <c:v>140.6</c:v>
                      </c:pt>
                      <c:pt idx="193">
                        <c:v>141.69999999999999</c:v>
                      </c:pt>
                      <c:pt idx="194">
                        <c:v>141.69999999999999</c:v>
                      </c:pt>
                      <c:pt idx="195">
                        <c:v>141.69999999999999</c:v>
                      </c:pt>
                      <c:pt idx="196">
                        <c:v>141.80000000000001</c:v>
                      </c:pt>
                      <c:pt idx="197">
                        <c:v>140.69999999999999</c:v>
                      </c:pt>
                      <c:pt idx="198">
                        <c:v>142.5</c:v>
                      </c:pt>
                      <c:pt idx="199">
                        <c:v>142</c:v>
                      </c:pt>
                      <c:pt idx="200">
                        <c:v>144.6</c:v>
                      </c:pt>
                      <c:pt idx="201">
                        <c:v>144.6</c:v>
                      </c:pt>
                      <c:pt idx="202">
                        <c:v>144.6</c:v>
                      </c:pt>
                      <c:pt idx="203">
                        <c:v>144.19999999999999</c:v>
                      </c:pt>
                      <c:pt idx="204">
                        <c:v>142.9</c:v>
                      </c:pt>
                      <c:pt idx="205">
                        <c:v>143.69999999999999</c:v>
                      </c:pt>
                      <c:pt idx="206">
                        <c:v>143.6</c:v>
                      </c:pt>
                      <c:pt idx="207">
                        <c:v>143.6</c:v>
                      </c:pt>
                      <c:pt idx="208">
                        <c:v>143.6</c:v>
                      </c:pt>
                      <c:pt idx="209">
                        <c:v>143.6</c:v>
                      </c:pt>
                      <c:pt idx="210">
                        <c:v>143.5</c:v>
                      </c:pt>
                      <c:pt idx="211">
                        <c:v>141.69999999999999</c:v>
                      </c:pt>
                      <c:pt idx="212">
                        <c:v>145</c:v>
                      </c:pt>
                      <c:pt idx="213">
                        <c:v>144.5</c:v>
                      </c:pt>
                      <c:pt idx="214">
                        <c:v>144.1</c:v>
                      </c:pt>
                      <c:pt idx="215">
                        <c:v>144.1</c:v>
                      </c:pt>
                      <c:pt idx="216">
                        <c:v>144.1</c:v>
                      </c:pt>
                      <c:pt idx="217">
                        <c:v>144.1</c:v>
                      </c:pt>
                      <c:pt idx="218">
                        <c:v>143.69999999999999</c:v>
                      </c:pt>
                      <c:pt idx="219">
                        <c:v>145</c:v>
                      </c:pt>
                      <c:pt idx="220">
                        <c:v>144.9</c:v>
                      </c:pt>
                      <c:pt idx="221">
                        <c:v>145.5</c:v>
                      </c:pt>
                      <c:pt idx="222">
                        <c:v>145.5</c:v>
                      </c:pt>
                      <c:pt idx="223">
                        <c:v>145.5</c:v>
                      </c:pt>
                      <c:pt idx="224">
                        <c:v>144.9</c:v>
                      </c:pt>
                      <c:pt idx="225">
                        <c:v>144.30000000000001</c:v>
                      </c:pt>
                      <c:pt idx="226">
                        <c:v>142.69999999999999</c:v>
                      </c:pt>
                      <c:pt idx="227">
                        <c:v>144.80000000000001</c:v>
                      </c:pt>
                      <c:pt idx="228">
                        <c:v>145</c:v>
                      </c:pt>
                      <c:pt idx="229">
                        <c:v>145</c:v>
                      </c:pt>
                      <c:pt idx="230">
                        <c:v>145</c:v>
                      </c:pt>
                      <c:pt idx="231">
                        <c:v>144.4</c:v>
                      </c:pt>
                      <c:pt idx="232">
                        <c:v>142.6</c:v>
                      </c:pt>
                      <c:pt idx="233">
                        <c:v>144.80000000000001</c:v>
                      </c:pt>
                      <c:pt idx="234">
                        <c:v>143.5</c:v>
                      </c:pt>
                      <c:pt idx="235">
                        <c:v>146</c:v>
                      </c:pt>
                      <c:pt idx="236">
                        <c:v>146</c:v>
                      </c:pt>
                      <c:pt idx="237">
                        <c:v>146</c:v>
                      </c:pt>
                      <c:pt idx="238">
                        <c:v>146.30000000000001</c:v>
                      </c:pt>
                      <c:pt idx="239">
                        <c:v>146.1</c:v>
                      </c:pt>
                      <c:pt idx="240">
                        <c:v>146</c:v>
                      </c:pt>
                      <c:pt idx="241">
                        <c:v>146.19999999999999</c:v>
                      </c:pt>
                      <c:pt idx="242">
                        <c:v>146.80000000000001</c:v>
                      </c:pt>
                      <c:pt idx="243">
                        <c:v>146.80000000000001</c:v>
                      </c:pt>
                      <c:pt idx="244">
                        <c:v>146.80000000000001</c:v>
                      </c:pt>
                      <c:pt idx="245">
                        <c:v>147.9</c:v>
                      </c:pt>
                      <c:pt idx="246">
                        <c:v>147.6</c:v>
                      </c:pt>
                      <c:pt idx="247">
                        <c:v>146.69999999999999</c:v>
                      </c:pt>
                      <c:pt idx="248">
                        <c:v>148.19999999999999</c:v>
                      </c:pt>
                      <c:pt idx="249">
                        <c:v>148.19999999999999</c:v>
                      </c:pt>
                      <c:pt idx="250">
                        <c:v>148.19999999999999</c:v>
                      </c:pt>
                      <c:pt idx="251">
                        <c:v>148.19999999999999</c:v>
                      </c:pt>
                      <c:pt idx="252">
                        <c:v>147.69999999999999</c:v>
                      </c:pt>
                      <c:pt idx="253">
                        <c:v>148.9</c:v>
                      </c:pt>
                      <c:pt idx="254">
                        <c:v>149</c:v>
                      </c:pt>
                      <c:pt idx="255">
                        <c:v>149.80000000000001</c:v>
                      </c:pt>
                      <c:pt idx="256">
                        <c:v>149.5</c:v>
                      </c:pt>
                      <c:pt idx="257">
                        <c:v>149.5</c:v>
                      </c:pt>
                      <c:pt idx="258">
                        <c:v>149.5</c:v>
                      </c:pt>
                      <c:pt idx="259">
                        <c:v>149.80000000000001</c:v>
                      </c:pt>
                      <c:pt idx="260">
                        <c:v>150.6</c:v>
                      </c:pt>
                      <c:pt idx="261">
                        <c:v>151</c:v>
                      </c:pt>
                      <c:pt idx="262">
                        <c:v>149.9</c:v>
                      </c:pt>
                      <c:pt idx="263">
                        <c:v>151</c:v>
                      </c:pt>
                      <c:pt idx="264">
                        <c:v>151</c:v>
                      </c:pt>
                      <c:pt idx="265">
                        <c:v>151</c:v>
                      </c:pt>
                      <c:pt idx="266">
                        <c:v>150.1</c:v>
                      </c:pt>
                      <c:pt idx="267">
                        <c:v>151</c:v>
                      </c:pt>
                      <c:pt idx="268">
                        <c:v>151.4</c:v>
                      </c:pt>
                      <c:pt idx="269">
                        <c:v>152.1</c:v>
                      </c:pt>
                      <c:pt idx="270">
                        <c:v>151.80000000000001</c:v>
                      </c:pt>
                      <c:pt idx="271">
                        <c:v>151.80000000000001</c:v>
                      </c:pt>
                      <c:pt idx="272">
                        <c:v>151.80000000000001</c:v>
                      </c:pt>
                      <c:pt idx="273">
                        <c:v>152</c:v>
                      </c:pt>
                      <c:pt idx="274">
                        <c:v>150.69999999999999</c:v>
                      </c:pt>
                      <c:pt idx="275">
                        <c:v>149</c:v>
                      </c:pt>
                      <c:pt idx="276">
                        <c:v>150.6</c:v>
                      </c:pt>
                      <c:pt idx="277">
                        <c:v>149.30000000000001</c:v>
                      </c:pt>
                      <c:pt idx="278">
                        <c:v>149.30000000000001</c:v>
                      </c:pt>
                      <c:pt idx="279">
                        <c:v>149.30000000000001</c:v>
                      </c:pt>
                      <c:pt idx="280">
                        <c:v>150.1</c:v>
                      </c:pt>
                      <c:pt idx="281">
                        <c:v>150.6</c:v>
                      </c:pt>
                      <c:pt idx="282">
                        <c:v>148.1</c:v>
                      </c:pt>
                      <c:pt idx="283">
                        <c:v>146.80000000000001</c:v>
                      </c:pt>
                      <c:pt idx="284">
                        <c:v>146.80000000000001</c:v>
                      </c:pt>
                      <c:pt idx="285">
                        <c:v>146.80000000000001</c:v>
                      </c:pt>
                      <c:pt idx="286">
                        <c:v>146.80000000000001</c:v>
                      </c:pt>
                      <c:pt idx="287">
                        <c:v>149.30000000000001</c:v>
                      </c:pt>
                      <c:pt idx="288">
                        <c:v>150.4</c:v>
                      </c:pt>
                      <c:pt idx="289">
                        <c:v>148.6</c:v>
                      </c:pt>
                      <c:pt idx="290">
                        <c:v>149.30000000000001</c:v>
                      </c:pt>
                      <c:pt idx="291">
                        <c:v>146.69999999999999</c:v>
                      </c:pt>
                      <c:pt idx="292">
                        <c:v>146.69999999999999</c:v>
                      </c:pt>
                      <c:pt idx="293">
                        <c:v>146.69999999999999</c:v>
                      </c:pt>
                      <c:pt idx="294">
                        <c:v>148</c:v>
                      </c:pt>
                      <c:pt idx="295">
                        <c:v>146.1</c:v>
                      </c:pt>
                      <c:pt idx="296">
                        <c:v>147.30000000000001</c:v>
                      </c:pt>
                      <c:pt idx="297">
                        <c:v>148</c:v>
                      </c:pt>
                      <c:pt idx="298">
                        <c:v>147.5</c:v>
                      </c:pt>
                      <c:pt idx="299">
                        <c:v>147.5</c:v>
                      </c:pt>
                      <c:pt idx="300">
                        <c:v>147.5</c:v>
                      </c:pt>
                      <c:pt idx="301">
                        <c:v>147.6</c:v>
                      </c:pt>
                      <c:pt idx="302">
                        <c:v>147.69999999999999</c:v>
                      </c:pt>
                      <c:pt idx="303">
                        <c:v>145.19999999999999</c:v>
                      </c:pt>
                      <c:pt idx="304">
                        <c:v>145.1</c:v>
                      </c:pt>
                      <c:pt idx="305">
                        <c:v>145.1</c:v>
                      </c:pt>
                      <c:pt idx="306">
                        <c:v>145.1</c:v>
                      </c:pt>
                      <c:pt idx="307">
                        <c:v>145.1</c:v>
                      </c:pt>
                      <c:pt idx="308">
                        <c:v>146.1</c:v>
                      </c:pt>
                      <c:pt idx="309">
                        <c:v>145</c:v>
                      </c:pt>
                      <c:pt idx="310">
                        <c:v>146.19999999999999</c:v>
                      </c:pt>
                      <c:pt idx="311">
                        <c:v>144.69999999999999</c:v>
                      </c:pt>
                      <c:pt idx="312">
                        <c:v>145.5</c:v>
                      </c:pt>
                      <c:pt idx="313">
                        <c:v>145.5</c:v>
                      </c:pt>
                      <c:pt idx="314">
                        <c:v>145.5</c:v>
                      </c:pt>
                      <c:pt idx="315">
                        <c:v>144.9</c:v>
                      </c:pt>
                      <c:pt idx="316">
                        <c:v>145.1</c:v>
                      </c:pt>
                      <c:pt idx="317">
                        <c:v>144.6</c:v>
                      </c:pt>
                      <c:pt idx="318">
                        <c:v>144.6</c:v>
                      </c:pt>
                      <c:pt idx="319">
                        <c:v>146.69999999999999</c:v>
                      </c:pt>
                      <c:pt idx="320">
                        <c:v>146.69999999999999</c:v>
                      </c:pt>
                      <c:pt idx="321">
                        <c:v>146.69999999999999</c:v>
                      </c:pt>
                      <c:pt idx="322">
                        <c:v>147.1</c:v>
                      </c:pt>
                      <c:pt idx="323">
                        <c:v>146.30000000000001</c:v>
                      </c:pt>
                      <c:pt idx="324">
                        <c:v>145.30000000000001</c:v>
                      </c:pt>
                      <c:pt idx="325">
                        <c:v>146.4</c:v>
                      </c:pt>
                      <c:pt idx="326">
                        <c:v>148</c:v>
                      </c:pt>
                      <c:pt idx="327">
                        <c:v>148</c:v>
                      </c:pt>
                      <c:pt idx="328">
                        <c:v>148</c:v>
                      </c:pt>
                      <c:pt idx="329">
                        <c:v>147.80000000000001</c:v>
                      </c:pt>
                      <c:pt idx="330">
                        <c:v>148.6</c:v>
                      </c:pt>
                      <c:pt idx="331">
                        <c:v>146.30000000000001</c:v>
                      </c:pt>
                      <c:pt idx="332">
                        <c:v>147.5</c:v>
                      </c:pt>
                      <c:pt idx="333">
                        <c:v>148.30000000000001</c:v>
                      </c:pt>
                      <c:pt idx="334">
                        <c:v>148.30000000000001</c:v>
                      </c:pt>
                      <c:pt idx="335">
                        <c:v>148.30000000000001</c:v>
                      </c:pt>
                      <c:pt idx="336">
                        <c:v>147.6</c:v>
                      </c:pt>
                      <c:pt idx="337">
                        <c:v>147.4</c:v>
                      </c:pt>
                      <c:pt idx="338">
                        <c:v>148.80000000000001</c:v>
                      </c:pt>
                      <c:pt idx="339">
                        <c:v>149.30000000000001</c:v>
                      </c:pt>
                      <c:pt idx="340">
                        <c:v>149.69999999999999</c:v>
                      </c:pt>
                      <c:pt idx="341">
                        <c:v>149.69999999999999</c:v>
                      </c:pt>
                      <c:pt idx="342">
                        <c:v>149.69999999999999</c:v>
                      </c:pt>
                      <c:pt idx="343">
                        <c:v>149.69999999999999</c:v>
                      </c:pt>
                      <c:pt idx="344">
                        <c:v>150.30000000000001</c:v>
                      </c:pt>
                      <c:pt idx="345">
                        <c:v>150</c:v>
                      </c:pt>
                      <c:pt idx="346">
                        <c:v>149.19999999999999</c:v>
                      </c:pt>
                      <c:pt idx="347">
                        <c:v>150.6</c:v>
                      </c:pt>
                      <c:pt idx="348">
                        <c:v>150.6</c:v>
                      </c:pt>
                      <c:pt idx="349">
                        <c:v>150.6</c:v>
                      </c:pt>
                      <c:pt idx="350">
                        <c:v>149.9</c:v>
                      </c:pt>
                      <c:pt idx="351">
                        <c:v>149.1</c:v>
                      </c:pt>
                      <c:pt idx="352">
                        <c:v>151.1</c:v>
                      </c:pt>
                      <c:pt idx="353">
                        <c:v>153.5</c:v>
                      </c:pt>
                      <c:pt idx="354">
                        <c:v>152.19999999999999</c:v>
                      </c:pt>
                      <c:pt idx="355">
                        <c:v>152.19999999999999</c:v>
                      </c:pt>
                      <c:pt idx="356">
                        <c:v>152.19999999999999</c:v>
                      </c:pt>
                      <c:pt idx="357">
                        <c:v>152.19999999999999</c:v>
                      </c:pt>
                      <c:pt idx="358">
                        <c:v>152.19999999999999</c:v>
                      </c:pt>
                      <c:pt idx="359">
                        <c:v>151</c:v>
                      </c:pt>
                      <c:pt idx="360">
                        <c:v>151.30000000000001</c:v>
                      </c:pt>
                      <c:pt idx="361">
                        <c:v>153.4</c:v>
                      </c:pt>
                      <c:pt idx="362">
                        <c:v>153.4</c:v>
                      </c:pt>
                      <c:pt idx="363">
                        <c:v>153.4</c:v>
                      </c:pt>
                      <c:pt idx="364">
                        <c:v>153.4</c:v>
                      </c:pt>
                    </c:numCache>
                  </c:numRef>
                </c:val>
                <c:smooth val="0"/>
                <c:extLst xmlns:c15="http://schemas.microsoft.com/office/drawing/2012/chart">
                  <c:ext xmlns:c16="http://schemas.microsoft.com/office/drawing/2014/chart" uri="{C3380CC4-5D6E-409C-BE32-E72D297353CC}">
                    <c16:uniqueId val="{0000000B-51F3-4D35-AB2E-33F2DCCECC82}"/>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'BZ Beef'!$H$2</c15:sqref>
                        </c15:formulaRef>
                      </c:ext>
                    </c:extLst>
                    <c:strCache>
                      <c:ptCount val="1"/>
                      <c:pt idx="0">
                        <c:v>2017</c:v>
                      </c:pt>
                    </c:strCache>
                  </c:strRef>
                </c:tx>
                <c:spPr>
                  <a:ln w="28575" cap="rnd">
                    <a:solidFill>
                      <a:schemeClr val="accent6">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'BZ Beef'!$H$3:$H$367</c15:sqref>
                        </c15:formulaRef>
                      </c:ext>
                    </c:extLst>
                    <c:numCache>
                      <c:formatCode>0.0</c:formatCode>
                      <c:ptCount val="365"/>
                      <c:pt idx="0">
                        <c:v>149.5</c:v>
                      </c:pt>
                      <c:pt idx="1">
                        <c:v>148.9</c:v>
                      </c:pt>
                      <c:pt idx="2">
                        <c:v>149.9</c:v>
                      </c:pt>
                      <c:pt idx="3">
                        <c:v>149.5</c:v>
                      </c:pt>
                      <c:pt idx="4">
                        <c:v>150</c:v>
                      </c:pt>
                      <c:pt idx="5">
                        <c:v>150.19999999999999</c:v>
                      </c:pt>
                      <c:pt idx="6">
                        <c:v>150.19999999999999</c:v>
                      </c:pt>
                      <c:pt idx="7">
                        <c:v>150.19999999999999</c:v>
                      </c:pt>
                      <c:pt idx="8">
                        <c:v>150.69999999999999</c:v>
                      </c:pt>
                      <c:pt idx="9">
                        <c:v>149.5</c:v>
                      </c:pt>
                      <c:pt idx="10">
                        <c:v>149.5</c:v>
                      </c:pt>
                      <c:pt idx="11">
                        <c:v>149.19999999999999</c:v>
                      </c:pt>
                      <c:pt idx="12">
                        <c:v>149.5</c:v>
                      </c:pt>
                      <c:pt idx="13">
                        <c:v>149.5</c:v>
                      </c:pt>
                      <c:pt idx="14">
                        <c:v>149.5</c:v>
                      </c:pt>
                      <c:pt idx="15">
                        <c:v>149.5</c:v>
                      </c:pt>
                      <c:pt idx="16">
                        <c:v>148.6</c:v>
                      </c:pt>
                      <c:pt idx="17">
                        <c:v>148.80000000000001</c:v>
                      </c:pt>
                      <c:pt idx="18">
                        <c:v>149</c:v>
                      </c:pt>
                      <c:pt idx="19">
                        <c:v>147.80000000000001</c:v>
                      </c:pt>
                      <c:pt idx="20">
                        <c:v>147.80000000000001</c:v>
                      </c:pt>
                      <c:pt idx="21">
                        <c:v>147.80000000000001</c:v>
                      </c:pt>
                      <c:pt idx="22">
                        <c:v>147.9</c:v>
                      </c:pt>
                      <c:pt idx="23">
                        <c:v>145.9</c:v>
                      </c:pt>
                      <c:pt idx="24">
                        <c:v>146.1</c:v>
                      </c:pt>
                      <c:pt idx="25">
                        <c:v>145.9</c:v>
                      </c:pt>
                      <c:pt idx="26">
                        <c:v>146.5</c:v>
                      </c:pt>
                      <c:pt idx="27">
                        <c:v>146.5</c:v>
                      </c:pt>
                      <c:pt idx="28">
                        <c:v>146.5</c:v>
                      </c:pt>
                      <c:pt idx="29">
                        <c:v>145.80000000000001</c:v>
                      </c:pt>
                      <c:pt idx="30">
                        <c:v>145.80000000000001</c:v>
                      </c:pt>
                      <c:pt idx="31">
                        <c:v>145.80000000000001</c:v>
                      </c:pt>
                      <c:pt idx="32">
                        <c:v>145.6</c:v>
                      </c:pt>
                      <c:pt idx="33">
                        <c:v>145.5</c:v>
                      </c:pt>
                      <c:pt idx="34">
                        <c:v>145.5</c:v>
                      </c:pt>
                      <c:pt idx="35">
                        <c:v>145.5</c:v>
                      </c:pt>
                      <c:pt idx="36">
                        <c:v>144.5</c:v>
                      </c:pt>
                      <c:pt idx="37">
                        <c:v>144.80000000000001</c:v>
                      </c:pt>
                      <c:pt idx="38">
                        <c:v>144.9</c:v>
                      </c:pt>
                      <c:pt idx="39">
                        <c:v>145.1</c:v>
                      </c:pt>
                      <c:pt idx="40">
                        <c:v>144.9</c:v>
                      </c:pt>
                      <c:pt idx="41">
                        <c:v>144.9</c:v>
                      </c:pt>
                      <c:pt idx="42">
                        <c:v>144.9</c:v>
                      </c:pt>
                      <c:pt idx="43">
                        <c:v>145.5</c:v>
                      </c:pt>
                      <c:pt idx="44">
                        <c:v>145</c:v>
                      </c:pt>
                      <c:pt idx="45">
                        <c:v>145.1</c:v>
                      </c:pt>
                      <c:pt idx="46">
                        <c:v>144.69999999999999</c:v>
                      </c:pt>
                      <c:pt idx="47">
                        <c:v>144.19999999999999</c:v>
                      </c:pt>
                      <c:pt idx="48">
                        <c:v>144.19999999999999</c:v>
                      </c:pt>
                      <c:pt idx="49">
                        <c:v>144.19999999999999</c:v>
                      </c:pt>
                      <c:pt idx="50">
                        <c:v>145.6</c:v>
                      </c:pt>
                      <c:pt idx="51">
                        <c:v>144.4</c:v>
                      </c:pt>
                      <c:pt idx="52">
                        <c:v>144.6</c:v>
                      </c:pt>
                      <c:pt idx="53">
                        <c:v>144.80000000000001</c:v>
                      </c:pt>
                      <c:pt idx="54">
                        <c:v>145</c:v>
                      </c:pt>
                      <c:pt idx="55">
                        <c:v>145</c:v>
                      </c:pt>
                      <c:pt idx="56">
                        <c:v>145</c:v>
                      </c:pt>
                      <c:pt idx="57">
                        <c:v>145</c:v>
                      </c:pt>
                      <c:pt idx="58">
                        <c:v>145</c:v>
                      </c:pt>
                      <c:pt idx="59">
                        <c:v>144.19999999999999</c:v>
                      </c:pt>
                      <c:pt idx="60">
                        <c:v>144.6</c:v>
                      </c:pt>
                      <c:pt idx="61">
                        <c:v>145</c:v>
                      </c:pt>
                      <c:pt idx="62">
                        <c:v>145</c:v>
                      </c:pt>
                      <c:pt idx="63">
                        <c:v>145</c:v>
                      </c:pt>
                      <c:pt idx="64">
                        <c:v>144.80000000000001</c:v>
                      </c:pt>
                      <c:pt idx="65">
                        <c:v>144.80000000000001</c:v>
                      </c:pt>
                      <c:pt idx="66">
                        <c:v>144.6</c:v>
                      </c:pt>
                      <c:pt idx="67">
                        <c:v>144.69999999999999</c:v>
                      </c:pt>
                      <c:pt idx="68">
                        <c:v>144</c:v>
                      </c:pt>
                      <c:pt idx="69">
                        <c:v>144</c:v>
                      </c:pt>
                      <c:pt idx="70">
                        <c:v>144</c:v>
                      </c:pt>
                      <c:pt idx="71">
                        <c:v>144.30000000000001</c:v>
                      </c:pt>
                      <c:pt idx="72">
                        <c:v>144.19999999999999</c:v>
                      </c:pt>
                      <c:pt idx="73">
                        <c:v>144.1</c:v>
                      </c:pt>
                      <c:pt idx="74">
                        <c:v>144.69999999999999</c:v>
                      </c:pt>
                      <c:pt idx="75">
                        <c:v>144.69999999999999</c:v>
                      </c:pt>
                      <c:pt idx="76">
                        <c:v>144.69999999999999</c:v>
                      </c:pt>
                      <c:pt idx="77">
                        <c:v>144.69999999999999</c:v>
                      </c:pt>
                      <c:pt idx="78">
                        <c:v>145.1</c:v>
                      </c:pt>
                      <c:pt idx="79">
                        <c:v>142.6</c:v>
                      </c:pt>
                      <c:pt idx="80">
                        <c:v>141.9</c:v>
                      </c:pt>
                      <c:pt idx="81">
                        <c:v>142.69999999999999</c:v>
                      </c:pt>
                      <c:pt idx="82">
                        <c:v>141.1</c:v>
                      </c:pt>
                      <c:pt idx="83">
                        <c:v>141.1</c:v>
                      </c:pt>
                      <c:pt idx="84">
                        <c:v>141.1</c:v>
                      </c:pt>
                      <c:pt idx="85">
                        <c:v>140.9</c:v>
                      </c:pt>
                      <c:pt idx="86">
                        <c:v>141</c:v>
                      </c:pt>
                      <c:pt idx="87">
                        <c:v>141.69999999999999</c:v>
                      </c:pt>
                      <c:pt idx="88">
                        <c:v>141.4</c:v>
                      </c:pt>
                      <c:pt idx="89">
                        <c:v>139.6</c:v>
                      </c:pt>
                      <c:pt idx="90">
                        <c:v>139.6</c:v>
                      </c:pt>
                      <c:pt idx="91">
                        <c:v>139.6</c:v>
                      </c:pt>
                      <c:pt idx="92">
                        <c:v>134.9</c:v>
                      </c:pt>
                      <c:pt idx="93">
                        <c:v>133.5</c:v>
                      </c:pt>
                      <c:pt idx="94">
                        <c:v>134</c:v>
                      </c:pt>
                      <c:pt idx="95">
                        <c:v>132.4</c:v>
                      </c:pt>
                      <c:pt idx="96">
                        <c:v>134.69999999999999</c:v>
                      </c:pt>
                      <c:pt idx="97">
                        <c:v>134.69999999999999</c:v>
                      </c:pt>
                      <c:pt idx="98">
                        <c:v>134.69999999999999</c:v>
                      </c:pt>
                      <c:pt idx="99">
                        <c:v>135.5</c:v>
                      </c:pt>
                      <c:pt idx="100">
                        <c:v>136.6</c:v>
                      </c:pt>
                      <c:pt idx="101">
                        <c:v>136.4</c:v>
                      </c:pt>
                      <c:pt idx="102">
                        <c:v>138.4</c:v>
                      </c:pt>
                      <c:pt idx="103">
                        <c:v>138.4</c:v>
                      </c:pt>
                      <c:pt idx="104">
                        <c:v>138.4</c:v>
                      </c:pt>
                      <c:pt idx="105">
                        <c:v>138.4</c:v>
                      </c:pt>
                      <c:pt idx="106">
                        <c:v>138.19999999999999</c:v>
                      </c:pt>
                      <c:pt idx="107">
                        <c:v>138.19999999999999</c:v>
                      </c:pt>
                      <c:pt idx="108">
                        <c:v>138</c:v>
                      </c:pt>
                      <c:pt idx="109">
                        <c:v>138.6</c:v>
                      </c:pt>
                      <c:pt idx="110">
                        <c:v>138.6</c:v>
                      </c:pt>
                      <c:pt idx="111">
                        <c:v>138.6</c:v>
                      </c:pt>
                      <c:pt idx="112">
                        <c:v>138.6</c:v>
                      </c:pt>
                      <c:pt idx="113">
                        <c:v>137.80000000000001</c:v>
                      </c:pt>
                      <c:pt idx="114">
                        <c:v>138.6</c:v>
                      </c:pt>
                      <c:pt idx="115">
                        <c:v>138.5</c:v>
                      </c:pt>
                      <c:pt idx="116">
                        <c:v>139</c:v>
                      </c:pt>
                      <c:pt idx="117">
                        <c:v>139.1</c:v>
                      </c:pt>
                      <c:pt idx="118">
                        <c:v>139.1</c:v>
                      </c:pt>
                      <c:pt idx="119">
                        <c:v>139.1</c:v>
                      </c:pt>
                      <c:pt idx="120">
                        <c:v>139.1</c:v>
                      </c:pt>
                      <c:pt idx="121">
                        <c:v>137.5</c:v>
                      </c:pt>
                      <c:pt idx="122">
                        <c:v>138.80000000000001</c:v>
                      </c:pt>
                      <c:pt idx="123">
                        <c:v>138.80000000000001</c:v>
                      </c:pt>
                      <c:pt idx="124">
                        <c:v>138</c:v>
                      </c:pt>
                      <c:pt idx="125">
                        <c:v>138</c:v>
                      </c:pt>
                      <c:pt idx="126">
                        <c:v>138</c:v>
                      </c:pt>
                      <c:pt idx="127">
                        <c:v>137.69999999999999</c:v>
                      </c:pt>
                      <c:pt idx="128">
                        <c:v>137.5</c:v>
                      </c:pt>
                      <c:pt idx="129">
                        <c:v>137.5</c:v>
                      </c:pt>
                      <c:pt idx="130">
                        <c:v>137.30000000000001</c:v>
                      </c:pt>
                      <c:pt idx="131">
                        <c:v>136.9</c:v>
                      </c:pt>
                      <c:pt idx="132">
                        <c:v>136.9</c:v>
                      </c:pt>
                      <c:pt idx="133">
                        <c:v>136.9</c:v>
                      </c:pt>
                      <c:pt idx="134">
                        <c:v>136</c:v>
                      </c:pt>
                      <c:pt idx="135">
                        <c:v>137</c:v>
                      </c:pt>
                      <c:pt idx="136">
                        <c:v>137</c:v>
                      </c:pt>
                      <c:pt idx="137">
                        <c:v>136.30000000000001</c:v>
                      </c:pt>
                      <c:pt idx="138">
                        <c:v>136.30000000000001</c:v>
                      </c:pt>
                      <c:pt idx="139">
                        <c:v>136.30000000000001</c:v>
                      </c:pt>
                      <c:pt idx="140">
                        <c:v>136.30000000000001</c:v>
                      </c:pt>
                      <c:pt idx="141">
                        <c:v>136.30000000000001</c:v>
                      </c:pt>
                      <c:pt idx="142">
                        <c:v>136.4</c:v>
                      </c:pt>
                      <c:pt idx="143">
                        <c:v>134.4</c:v>
                      </c:pt>
                      <c:pt idx="144">
                        <c:v>131.30000000000001</c:v>
                      </c:pt>
                      <c:pt idx="145">
                        <c:v>133.9</c:v>
                      </c:pt>
                      <c:pt idx="146">
                        <c:v>133.9</c:v>
                      </c:pt>
                      <c:pt idx="147">
                        <c:v>133.9</c:v>
                      </c:pt>
                      <c:pt idx="148">
                        <c:v>134.19999999999999</c:v>
                      </c:pt>
                      <c:pt idx="149">
                        <c:v>131.9</c:v>
                      </c:pt>
                      <c:pt idx="150">
                        <c:v>132.69999999999999</c:v>
                      </c:pt>
                      <c:pt idx="151">
                        <c:v>131.6</c:v>
                      </c:pt>
                      <c:pt idx="152">
                        <c:v>131.30000000000001</c:v>
                      </c:pt>
                      <c:pt idx="153">
                        <c:v>131.30000000000001</c:v>
                      </c:pt>
                      <c:pt idx="154">
                        <c:v>131.30000000000001</c:v>
                      </c:pt>
                      <c:pt idx="155">
                        <c:v>131.30000000000001</c:v>
                      </c:pt>
                      <c:pt idx="156">
                        <c:v>130.19999999999999</c:v>
                      </c:pt>
                      <c:pt idx="157">
                        <c:v>129.9</c:v>
                      </c:pt>
                      <c:pt idx="158">
                        <c:v>128.1</c:v>
                      </c:pt>
                      <c:pt idx="159">
                        <c:v>128.30000000000001</c:v>
                      </c:pt>
                      <c:pt idx="160">
                        <c:v>128.30000000000001</c:v>
                      </c:pt>
                      <c:pt idx="161">
                        <c:v>128.30000000000001</c:v>
                      </c:pt>
                      <c:pt idx="162">
                        <c:v>129.80000000000001</c:v>
                      </c:pt>
                      <c:pt idx="163">
                        <c:v>129.30000000000001</c:v>
                      </c:pt>
                      <c:pt idx="164">
                        <c:v>127.5</c:v>
                      </c:pt>
                      <c:pt idx="165">
                        <c:v>127.5</c:v>
                      </c:pt>
                      <c:pt idx="166">
                        <c:v>129</c:v>
                      </c:pt>
                      <c:pt idx="167">
                        <c:v>129</c:v>
                      </c:pt>
                      <c:pt idx="168">
                        <c:v>129</c:v>
                      </c:pt>
                      <c:pt idx="169">
                        <c:v>128.30000000000001</c:v>
                      </c:pt>
                      <c:pt idx="170">
                        <c:v>127.2</c:v>
                      </c:pt>
                      <c:pt idx="171">
                        <c:v>128</c:v>
                      </c:pt>
                      <c:pt idx="172">
                        <c:v>127.8</c:v>
                      </c:pt>
                      <c:pt idx="173">
                        <c:v>126.8</c:v>
                      </c:pt>
                      <c:pt idx="174">
                        <c:v>126.8</c:v>
                      </c:pt>
                      <c:pt idx="175">
                        <c:v>126.8</c:v>
                      </c:pt>
                      <c:pt idx="176">
                        <c:v>127.7</c:v>
                      </c:pt>
                      <c:pt idx="177">
                        <c:v>127.9</c:v>
                      </c:pt>
                      <c:pt idx="178">
                        <c:v>128.30000000000001</c:v>
                      </c:pt>
                      <c:pt idx="179">
                        <c:v>126.9</c:v>
                      </c:pt>
                      <c:pt idx="180">
                        <c:v>126.6</c:v>
                      </c:pt>
                      <c:pt idx="181">
                        <c:v>126.6</c:v>
                      </c:pt>
                      <c:pt idx="182">
                        <c:v>126.6</c:v>
                      </c:pt>
                      <c:pt idx="183">
                        <c:v>126.4</c:v>
                      </c:pt>
                      <c:pt idx="184">
                        <c:v>124.9</c:v>
                      </c:pt>
                      <c:pt idx="185">
                        <c:v>124.4</c:v>
                      </c:pt>
                      <c:pt idx="186">
                        <c:v>124.2</c:v>
                      </c:pt>
                      <c:pt idx="187">
                        <c:v>125.7</c:v>
                      </c:pt>
                      <c:pt idx="188">
                        <c:v>125.7</c:v>
                      </c:pt>
                      <c:pt idx="189">
                        <c:v>125.7</c:v>
                      </c:pt>
                      <c:pt idx="190">
                        <c:v>125.2</c:v>
                      </c:pt>
                      <c:pt idx="191">
                        <c:v>125.5</c:v>
                      </c:pt>
                      <c:pt idx="192">
                        <c:v>124.7</c:v>
                      </c:pt>
                      <c:pt idx="193">
                        <c:v>124.2</c:v>
                      </c:pt>
                      <c:pt idx="194">
                        <c:v>123.8</c:v>
                      </c:pt>
                      <c:pt idx="195">
                        <c:v>123.8</c:v>
                      </c:pt>
                      <c:pt idx="196">
                        <c:v>123.8</c:v>
                      </c:pt>
                      <c:pt idx="197">
                        <c:v>124.2</c:v>
                      </c:pt>
                      <c:pt idx="198">
                        <c:v>122.8</c:v>
                      </c:pt>
                      <c:pt idx="199">
                        <c:v>125.2</c:v>
                      </c:pt>
                      <c:pt idx="200">
                        <c:v>124.7</c:v>
                      </c:pt>
                      <c:pt idx="201">
                        <c:v>124.7</c:v>
                      </c:pt>
                      <c:pt idx="202">
                        <c:v>124.7</c:v>
                      </c:pt>
                      <c:pt idx="203">
                        <c:v>124.7</c:v>
                      </c:pt>
                      <c:pt idx="204">
                        <c:v>123.1</c:v>
                      </c:pt>
                      <c:pt idx="205">
                        <c:v>123.2</c:v>
                      </c:pt>
                      <c:pt idx="206">
                        <c:v>125.7</c:v>
                      </c:pt>
                      <c:pt idx="207">
                        <c:v>123.2</c:v>
                      </c:pt>
                      <c:pt idx="208">
                        <c:v>123.5</c:v>
                      </c:pt>
                      <c:pt idx="209">
                        <c:v>123.5</c:v>
                      </c:pt>
                      <c:pt idx="210">
                        <c:v>123.5</c:v>
                      </c:pt>
                      <c:pt idx="211">
                        <c:v>125.5</c:v>
                      </c:pt>
                      <c:pt idx="212">
                        <c:v>127.1</c:v>
                      </c:pt>
                      <c:pt idx="213">
                        <c:v>127</c:v>
                      </c:pt>
                      <c:pt idx="214">
                        <c:v>124.8</c:v>
                      </c:pt>
                      <c:pt idx="215">
                        <c:v>125.8</c:v>
                      </c:pt>
                      <c:pt idx="216">
                        <c:v>125.8</c:v>
                      </c:pt>
                      <c:pt idx="217">
                        <c:v>125.8</c:v>
                      </c:pt>
                      <c:pt idx="218">
                        <c:v>128.4</c:v>
                      </c:pt>
                      <c:pt idx="219">
                        <c:v>128.1</c:v>
                      </c:pt>
                      <c:pt idx="220">
                        <c:v>127.5</c:v>
                      </c:pt>
                      <c:pt idx="221">
                        <c:v>128.5</c:v>
                      </c:pt>
                      <c:pt idx="222">
                        <c:v>129.1</c:v>
                      </c:pt>
                      <c:pt idx="223">
                        <c:v>129.1</c:v>
                      </c:pt>
                      <c:pt idx="224">
                        <c:v>129.1</c:v>
                      </c:pt>
                      <c:pt idx="225">
                        <c:v>133.19999999999999</c:v>
                      </c:pt>
                      <c:pt idx="226">
                        <c:v>132.80000000000001</c:v>
                      </c:pt>
                      <c:pt idx="227">
                        <c:v>132.19999999999999</c:v>
                      </c:pt>
                      <c:pt idx="228">
                        <c:v>134.80000000000001</c:v>
                      </c:pt>
                      <c:pt idx="229">
                        <c:v>136.30000000000001</c:v>
                      </c:pt>
                      <c:pt idx="230">
                        <c:v>136.30000000000001</c:v>
                      </c:pt>
                      <c:pt idx="231">
                        <c:v>136.30000000000001</c:v>
                      </c:pt>
                      <c:pt idx="232">
                        <c:v>138</c:v>
                      </c:pt>
                      <c:pt idx="233">
                        <c:v>135.9</c:v>
                      </c:pt>
                      <c:pt idx="234">
                        <c:v>138.6</c:v>
                      </c:pt>
                      <c:pt idx="235">
                        <c:v>139.19999999999999</c:v>
                      </c:pt>
                      <c:pt idx="236">
                        <c:v>139.6</c:v>
                      </c:pt>
                      <c:pt idx="237">
                        <c:v>139.6</c:v>
                      </c:pt>
                      <c:pt idx="238">
                        <c:v>139.6</c:v>
                      </c:pt>
                      <c:pt idx="239">
                        <c:v>140.4</c:v>
                      </c:pt>
                      <c:pt idx="240">
                        <c:v>142.19999999999999</c:v>
                      </c:pt>
                      <c:pt idx="241">
                        <c:v>143.19999999999999</c:v>
                      </c:pt>
                      <c:pt idx="242">
                        <c:v>143</c:v>
                      </c:pt>
                      <c:pt idx="243">
                        <c:v>145.1</c:v>
                      </c:pt>
                      <c:pt idx="244">
                        <c:v>145.1</c:v>
                      </c:pt>
                      <c:pt idx="245">
                        <c:v>145.1</c:v>
                      </c:pt>
                      <c:pt idx="246">
                        <c:v>145.80000000000001</c:v>
                      </c:pt>
                      <c:pt idx="247">
                        <c:v>145.80000000000001</c:v>
                      </c:pt>
                      <c:pt idx="248">
                        <c:v>144.80000000000001</c:v>
                      </c:pt>
                      <c:pt idx="249">
                        <c:v>144.80000000000001</c:v>
                      </c:pt>
                      <c:pt idx="250">
                        <c:v>145.80000000000001</c:v>
                      </c:pt>
                      <c:pt idx="251">
                        <c:v>145.80000000000001</c:v>
                      </c:pt>
                      <c:pt idx="252">
                        <c:v>145.80000000000001</c:v>
                      </c:pt>
                      <c:pt idx="253">
                        <c:v>145.4</c:v>
                      </c:pt>
                      <c:pt idx="254">
                        <c:v>144</c:v>
                      </c:pt>
                      <c:pt idx="255">
                        <c:v>143.9</c:v>
                      </c:pt>
                      <c:pt idx="256">
                        <c:v>144</c:v>
                      </c:pt>
                      <c:pt idx="257">
                        <c:v>143.69999999999999</c:v>
                      </c:pt>
                      <c:pt idx="258">
                        <c:v>143.69999999999999</c:v>
                      </c:pt>
                      <c:pt idx="259">
                        <c:v>143.69999999999999</c:v>
                      </c:pt>
                      <c:pt idx="260">
                        <c:v>140.69999999999999</c:v>
                      </c:pt>
                      <c:pt idx="261">
                        <c:v>141.6</c:v>
                      </c:pt>
                      <c:pt idx="262">
                        <c:v>141.6</c:v>
                      </c:pt>
                      <c:pt idx="263">
                        <c:v>142.5</c:v>
                      </c:pt>
                      <c:pt idx="264">
                        <c:v>144.6</c:v>
                      </c:pt>
                      <c:pt idx="265">
                        <c:v>144.6</c:v>
                      </c:pt>
                      <c:pt idx="266">
                        <c:v>144.6</c:v>
                      </c:pt>
                      <c:pt idx="267">
                        <c:v>141.9</c:v>
                      </c:pt>
                      <c:pt idx="268">
                        <c:v>142.1</c:v>
                      </c:pt>
                      <c:pt idx="269">
                        <c:v>141.1</c:v>
                      </c:pt>
                      <c:pt idx="270">
                        <c:v>142.30000000000001</c:v>
                      </c:pt>
                      <c:pt idx="271">
                        <c:v>142.80000000000001</c:v>
                      </c:pt>
                      <c:pt idx="272">
                        <c:v>142.80000000000001</c:v>
                      </c:pt>
                      <c:pt idx="273">
                        <c:v>142.80000000000001</c:v>
                      </c:pt>
                      <c:pt idx="274">
                        <c:v>141.5</c:v>
                      </c:pt>
                      <c:pt idx="275">
                        <c:v>142.19999999999999</c:v>
                      </c:pt>
                      <c:pt idx="276">
                        <c:v>142.4</c:v>
                      </c:pt>
                      <c:pt idx="277">
                        <c:v>142.1</c:v>
                      </c:pt>
                      <c:pt idx="278">
                        <c:v>142.30000000000001</c:v>
                      </c:pt>
                      <c:pt idx="279">
                        <c:v>142.30000000000001</c:v>
                      </c:pt>
                      <c:pt idx="280">
                        <c:v>142.30000000000001</c:v>
                      </c:pt>
                      <c:pt idx="281">
                        <c:v>143.30000000000001</c:v>
                      </c:pt>
                      <c:pt idx="282">
                        <c:v>139.80000000000001</c:v>
                      </c:pt>
                      <c:pt idx="283">
                        <c:v>142.19999999999999</c:v>
                      </c:pt>
                      <c:pt idx="284">
                        <c:v>142.19999999999999</c:v>
                      </c:pt>
                      <c:pt idx="285">
                        <c:v>141.5</c:v>
                      </c:pt>
                      <c:pt idx="286">
                        <c:v>141.5</c:v>
                      </c:pt>
                      <c:pt idx="287">
                        <c:v>141.5</c:v>
                      </c:pt>
                      <c:pt idx="288">
                        <c:v>141</c:v>
                      </c:pt>
                      <c:pt idx="289">
                        <c:v>139.5</c:v>
                      </c:pt>
                      <c:pt idx="290">
                        <c:v>141.1</c:v>
                      </c:pt>
                      <c:pt idx="291">
                        <c:v>141.6</c:v>
                      </c:pt>
                      <c:pt idx="292">
                        <c:v>140.1</c:v>
                      </c:pt>
                      <c:pt idx="293">
                        <c:v>140.1</c:v>
                      </c:pt>
                      <c:pt idx="294">
                        <c:v>140.1</c:v>
                      </c:pt>
                      <c:pt idx="295">
                        <c:v>139.69999999999999</c:v>
                      </c:pt>
                      <c:pt idx="296">
                        <c:v>139.30000000000001</c:v>
                      </c:pt>
                      <c:pt idx="297">
                        <c:v>137.9</c:v>
                      </c:pt>
                      <c:pt idx="298">
                        <c:v>138.9</c:v>
                      </c:pt>
                      <c:pt idx="299">
                        <c:v>140.4</c:v>
                      </c:pt>
                      <c:pt idx="300">
                        <c:v>140.4</c:v>
                      </c:pt>
                      <c:pt idx="301">
                        <c:v>140.4</c:v>
                      </c:pt>
                      <c:pt idx="302">
                        <c:v>139.6</c:v>
                      </c:pt>
                      <c:pt idx="303">
                        <c:v>140.4</c:v>
                      </c:pt>
                      <c:pt idx="304">
                        <c:v>139.6</c:v>
                      </c:pt>
                      <c:pt idx="305">
                        <c:v>139.6</c:v>
                      </c:pt>
                      <c:pt idx="306">
                        <c:v>139.6</c:v>
                      </c:pt>
                      <c:pt idx="307">
                        <c:v>139.6</c:v>
                      </c:pt>
                      <c:pt idx="308">
                        <c:v>139.6</c:v>
                      </c:pt>
                      <c:pt idx="309">
                        <c:v>139.5</c:v>
                      </c:pt>
                      <c:pt idx="310">
                        <c:v>139.30000000000001</c:v>
                      </c:pt>
                      <c:pt idx="311">
                        <c:v>139</c:v>
                      </c:pt>
                      <c:pt idx="312">
                        <c:v>140.80000000000001</c:v>
                      </c:pt>
                      <c:pt idx="313">
                        <c:v>138.80000000000001</c:v>
                      </c:pt>
                      <c:pt idx="314">
                        <c:v>138.80000000000001</c:v>
                      </c:pt>
                      <c:pt idx="315">
                        <c:v>138.80000000000001</c:v>
                      </c:pt>
                      <c:pt idx="316">
                        <c:v>140.19999999999999</c:v>
                      </c:pt>
                      <c:pt idx="317">
                        <c:v>139.6</c:v>
                      </c:pt>
                      <c:pt idx="318">
                        <c:v>139.6</c:v>
                      </c:pt>
                      <c:pt idx="319">
                        <c:v>140.69999999999999</c:v>
                      </c:pt>
                      <c:pt idx="320">
                        <c:v>140.80000000000001</c:v>
                      </c:pt>
                      <c:pt idx="321">
                        <c:v>140.80000000000001</c:v>
                      </c:pt>
                      <c:pt idx="322">
                        <c:v>140.80000000000001</c:v>
                      </c:pt>
                      <c:pt idx="323">
                        <c:v>139.6</c:v>
                      </c:pt>
                      <c:pt idx="324">
                        <c:v>141.69999999999999</c:v>
                      </c:pt>
                      <c:pt idx="325">
                        <c:v>140.80000000000001</c:v>
                      </c:pt>
                      <c:pt idx="326">
                        <c:v>141.1</c:v>
                      </c:pt>
                      <c:pt idx="327">
                        <c:v>142.9</c:v>
                      </c:pt>
                      <c:pt idx="328">
                        <c:v>142.9</c:v>
                      </c:pt>
                      <c:pt idx="329">
                        <c:v>142.9</c:v>
                      </c:pt>
                      <c:pt idx="330">
                        <c:v>144.5</c:v>
                      </c:pt>
                      <c:pt idx="331">
                        <c:v>143.9</c:v>
                      </c:pt>
                      <c:pt idx="332">
                        <c:v>143.80000000000001</c:v>
                      </c:pt>
                      <c:pt idx="333">
                        <c:v>144.30000000000001</c:v>
                      </c:pt>
                      <c:pt idx="334">
                        <c:v>143.30000000000001</c:v>
                      </c:pt>
                      <c:pt idx="335">
                        <c:v>143.30000000000001</c:v>
                      </c:pt>
                      <c:pt idx="336">
                        <c:v>143.30000000000001</c:v>
                      </c:pt>
                      <c:pt idx="337">
                        <c:v>143.6</c:v>
                      </c:pt>
                      <c:pt idx="338">
                        <c:v>141.9</c:v>
                      </c:pt>
                      <c:pt idx="339">
                        <c:v>144</c:v>
                      </c:pt>
                      <c:pt idx="340">
                        <c:v>143.9</c:v>
                      </c:pt>
                      <c:pt idx="341">
                        <c:v>144.9</c:v>
                      </c:pt>
                      <c:pt idx="342">
                        <c:v>144.9</c:v>
                      </c:pt>
                      <c:pt idx="343">
                        <c:v>144.9</c:v>
                      </c:pt>
                      <c:pt idx="344">
                        <c:v>144.4</c:v>
                      </c:pt>
                      <c:pt idx="345">
                        <c:v>144.4</c:v>
                      </c:pt>
                      <c:pt idx="346">
                        <c:v>144.5</c:v>
                      </c:pt>
                      <c:pt idx="347">
                        <c:v>146.30000000000001</c:v>
                      </c:pt>
                      <c:pt idx="348">
                        <c:v>146.6</c:v>
                      </c:pt>
                      <c:pt idx="349">
                        <c:v>146.6</c:v>
                      </c:pt>
                      <c:pt idx="350">
                        <c:v>146.6</c:v>
                      </c:pt>
                      <c:pt idx="351">
                        <c:v>146.69999999999999</c:v>
                      </c:pt>
                      <c:pt idx="352">
                        <c:v>145.30000000000001</c:v>
                      </c:pt>
                      <c:pt idx="353">
                        <c:v>147.4</c:v>
                      </c:pt>
                      <c:pt idx="354">
                        <c:v>147</c:v>
                      </c:pt>
                      <c:pt idx="355">
                        <c:v>146.9</c:v>
                      </c:pt>
                      <c:pt idx="356">
                        <c:v>146.9</c:v>
                      </c:pt>
                      <c:pt idx="357">
                        <c:v>146.9</c:v>
                      </c:pt>
                      <c:pt idx="358">
                        <c:v>146.9</c:v>
                      </c:pt>
                      <c:pt idx="359">
                        <c:v>145.80000000000001</c:v>
                      </c:pt>
                      <c:pt idx="360">
                        <c:v>146.9</c:v>
                      </c:pt>
                      <c:pt idx="361">
                        <c:v>146</c:v>
                      </c:pt>
                      <c:pt idx="362">
                        <c:v>146</c:v>
                      </c:pt>
                      <c:pt idx="363">
                        <c:v>146</c:v>
                      </c:pt>
                      <c:pt idx="364">
                        <c:v>146</c:v>
                      </c:pt>
                    </c:numCache>
                  </c:numRef>
                </c:val>
                <c:smooth val="0"/>
                <c:extLst xmlns:c15="http://schemas.microsoft.com/office/drawing/2012/chart">
                  <c:ext xmlns:c16="http://schemas.microsoft.com/office/drawing/2014/chart" uri="{C3380CC4-5D6E-409C-BE32-E72D297353CC}">
                    <c16:uniqueId val="{0000000C-51F3-4D35-AB2E-33F2DCCECC82}"/>
                  </c:ext>
                </c:extLst>
              </c15:ser>
            </c15:filteredLineSeries>
          </c:ext>
        </c:extLst>
      </c:lineChart>
      <c:catAx>
        <c:axId val="2127070351"/>
        <c:scaling>
          <c:orientation val="minMax"/>
        </c:scaling>
        <c:delete val="0"/>
        <c:axPos val="b"/>
        <c:numFmt formatCode="[$-416]d\-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8701695"/>
        <c:crosses val="autoZero"/>
        <c:auto val="1"/>
        <c:lblAlgn val="ctr"/>
        <c:lblOffset val="100"/>
        <c:tickLblSkip val="31"/>
        <c:noMultiLvlLbl val="0"/>
      </c:catAx>
      <c:valAx>
        <c:axId val="1678701695"/>
        <c:scaling>
          <c:orientation val="minMax"/>
          <c:min val="150"/>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070351"/>
        <c:crosses val="autoZero"/>
        <c:crossBetween val="between"/>
      </c:valAx>
      <c:spPr>
        <a:noFill/>
        <a:ln>
          <a:noFill/>
        </a:ln>
        <a:effectLst/>
      </c:spPr>
    </c:plotArea>
    <c:legend>
      <c:legendPos val="t"/>
      <c:legendEntry>
        <c:idx val="0"/>
        <c:delete val="1"/>
      </c:legendEntry>
      <c:layout>
        <c:manualLayout>
          <c:xMode val="edge"/>
          <c:yMode val="edge"/>
          <c:x val="0"/>
          <c:y val="2.0261711109480246E-2"/>
          <c:w val="1"/>
          <c:h val="0.1640384940602873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6124981457922"/>
          <c:y val="3.757647128094916E-2"/>
          <c:w val="0.81249490567461014"/>
          <c:h val="0.85771562096746068"/>
        </c:manualLayout>
      </c:layout>
      <c:stockChart>
        <c:ser>
          <c:idx val="0"/>
          <c:order val="0"/>
          <c:tx>
            <c:strRef>
              <c:f>Weekly!$AG$14</c:f>
              <c:strCache>
                <c:ptCount val="1"/>
                <c:pt idx="0">
                  <c:v>o</c:v>
                </c:pt>
              </c:strCache>
            </c:strRef>
          </c:tx>
          <c:spPr>
            <a:ln w="25400" cap="rnd">
              <a:noFill/>
              <a:round/>
            </a:ln>
            <a:effectLst/>
          </c:spPr>
          <c:marker>
            <c:symbol val="none"/>
          </c:marker>
          <c:cat>
            <c:strRef>
              <c:f>Weekly!$B$55:$B$229</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Weekly!$AG$55:$AG$229</c:f>
              <c:numCache>
                <c:formatCode>_-[$$-409]* #,##0.0_ ;_-[$$-409]* \-#,##0.0\ ;_-[$$-409]* "-"??_ ;_-@_ </c:formatCode>
                <c:ptCount val="70"/>
                <c:pt idx="0">
                  <c:v>19.649999999999999</c:v>
                </c:pt>
                <c:pt idx="1">
                  <c:v>19.22</c:v>
                </c:pt>
                <c:pt idx="2">
                  <c:v>18.22</c:v>
                </c:pt>
                <c:pt idx="3">
                  <c:v>19.02</c:v>
                </c:pt>
                <c:pt idx="4">
                  <c:v>19.350000000000001</c:v>
                </c:pt>
                <c:pt idx="5">
                  <c:v>19.36</c:v>
                </c:pt>
                <c:pt idx="6">
                  <c:v>20.420000000000002</c:v>
                </c:pt>
                <c:pt idx="7">
                  <c:v>21.31</c:v>
                </c:pt>
                <c:pt idx="8">
                  <c:v>19.510000000000002</c:v>
                </c:pt>
                <c:pt idx="9">
                  <c:v>18.309999999999999</c:v>
                </c:pt>
                <c:pt idx="10">
                  <c:v>19.190000000000001</c:v>
                </c:pt>
                <c:pt idx="11">
                  <c:v>19.72</c:v>
                </c:pt>
                <c:pt idx="12">
                  <c:v>18.96</c:v>
                </c:pt>
                <c:pt idx="13">
                  <c:v>18.84</c:v>
                </c:pt>
                <c:pt idx="14">
                  <c:v>18</c:v>
                </c:pt>
                <c:pt idx="15">
                  <c:v>17.93</c:v>
                </c:pt>
                <c:pt idx="16">
                  <c:v>18.18</c:v>
                </c:pt>
                <c:pt idx="17">
                  <c:v>17.2</c:v>
                </c:pt>
                <c:pt idx="18">
                  <c:v>17.78</c:v>
                </c:pt>
                <c:pt idx="19">
                  <c:v>17.52</c:v>
                </c:pt>
                <c:pt idx="20">
                  <c:v>17.29</c:v>
                </c:pt>
                <c:pt idx="21">
                  <c:v>17.05</c:v>
                </c:pt>
                <c:pt idx="22">
                  <c:v>16.489999999999998</c:v>
                </c:pt>
                <c:pt idx="23">
                  <c:v>16.13</c:v>
                </c:pt>
                <c:pt idx="24">
                  <c:v>16.100000000000001</c:v>
                </c:pt>
                <c:pt idx="25">
                  <c:v>15.81</c:v>
                </c:pt>
                <c:pt idx="26">
                  <c:v>16.38</c:v>
                </c:pt>
                <c:pt idx="27">
                  <c:v>16.57</c:v>
                </c:pt>
                <c:pt idx="28">
                  <c:v>16.82</c:v>
                </c:pt>
                <c:pt idx="29">
                  <c:v>16.29</c:v>
                </c:pt>
                <c:pt idx="30">
                  <c:v>16.18</c:v>
                </c:pt>
                <c:pt idx="31">
                  <c:v>16.25</c:v>
                </c:pt>
                <c:pt idx="32">
                  <c:v>16.440000000000001</c:v>
                </c:pt>
                <c:pt idx="33">
                  <c:v>16.48</c:v>
                </c:pt>
                <c:pt idx="34">
                  <c:v>16.37</c:v>
                </c:pt>
                <c:pt idx="35">
                  <c:v>15.55</c:v>
                </c:pt>
                <c:pt idx="36">
                  <c:v>15.79</c:v>
                </c:pt>
                <c:pt idx="37">
                  <c:v>15.46</c:v>
                </c:pt>
                <c:pt idx="38">
                  <c:v>15.87</c:v>
                </c:pt>
                <c:pt idx="39">
                  <c:v>16.47</c:v>
                </c:pt>
                <c:pt idx="40">
                  <c:v>16.100000000000001</c:v>
                </c:pt>
                <c:pt idx="41">
                  <c:v>15.5</c:v>
                </c:pt>
                <c:pt idx="42">
                  <c:v>14.97</c:v>
                </c:pt>
                <c:pt idx="43">
                  <c:v>14.43</c:v>
                </c:pt>
                <c:pt idx="44">
                  <c:v>14.1</c:v>
                </c:pt>
                <c:pt idx="45">
                  <c:v>14.96</c:v>
                </c:pt>
                <c:pt idx="46">
                  <c:v>14.78</c:v>
                </c:pt>
                <c:pt idx="47">
                  <c:v>15.21</c:v>
                </c:pt>
                <c:pt idx="48">
                  <c:v>14.8</c:v>
                </c:pt>
                <c:pt idx="49">
                  <c:v>15.1</c:v>
                </c:pt>
                <c:pt idx="50">
                  <c:v>14.82</c:v>
                </c:pt>
                <c:pt idx="51">
                  <c:v>15.17</c:v>
                </c:pt>
                <c:pt idx="52">
                  <c:v>14.6</c:v>
                </c:pt>
                <c:pt idx="53">
                  <c:v>14.89</c:v>
                </c:pt>
                <c:pt idx="54">
                  <c:v>14.96</c:v>
                </c:pt>
                <c:pt idx="55">
                  <c:v>14.73</c:v>
                </c:pt>
                <c:pt idx="56">
                  <c:v>14.27</c:v>
                </c:pt>
                <c:pt idx="57">
                  <c:v>14.11</c:v>
                </c:pt>
                <c:pt idx="58">
                  <c:v>13.78</c:v>
                </c:pt>
                <c:pt idx="59">
                  <c:v>14.3</c:v>
                </c:pt>
                <c:pt idx="60">
                  <c:v>14.3</c:v>
                </c:pt>
                <c:pt idx="61">
                  <c:v>14.1</c:v>
                </c:pt>
                <c:pt idx="62">
                  <c:v>14.37</c:v>
                </c:pt>
                <c:pt idx="63">
                  <c:v>15.7</c:v>
                </c:pt>
                <c:pt idx="64">
                  <c:v>15.76</c:v>
                </c:pt>
                <c:pt idx="65">
                  <c:v>15</c:v>
                </c:pt>
                <c:pt idx="66">
                  <c:v>13.75</c:v>
                </c:pt>
                <c:pt idx="67">
                  <c:v>13.31</c:v>
                </c:pt>
                <c:pt idx="68">
                  <c:v>13.93</c:v>
                </c:pt>
                <c:pt idx="69">
                  <c:v>14.95</c:v>
                </c:pt>
              </c:numCache>
            </c:numRef>
          </c:val>
          <c:smooth val="0"/>
          <c:extLst>
            <c:ext xmlns:c16="http://schemas.microsoft.com/office/drawing/2014/chart" uri="{C3380CC4-5D6E-409C-BE32-E72D297353CC}">
              <c16:uniqueId val="{00000000-240F-421A-8C39-2162914B14CC}"/>
            </c:ext>
          </c:extLst>
        </c:ser>
        <c:ser>
          <c:idx val="1"/>
          <c:order val="1"/>
          <c:tx>
            <c:strRef>
              <c:f>Weekly!$AH$14</c:f>
              <c:strCache>
                <c:ptCount val="1"/>
                <c:pt idx="0">
                  <c:v>h</c:v>
                </c:pt>
              </c:strCache>
            </c:strRef>
          </c:tx>
          <c:spPr>
            <a:ln w="25400" cap="rnd">
              <a:noFill/>
              <a:round/>
            </a:ln>
            <a:effectLst/>
          </c:spPr>
          <c:marker>
            <c:symbol val="none"/>
          </c:marker>
          <c:cat>
            <c:strRef>
              <c:f>Weekly!$B$55:$B$229</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Weekly!$AH$55:$AH$229</c:f>
              <c:numCache>
                <c:formatCode>_-[$$-409]* #,##0_ ;_-[$$-409]* \-#,##0\ ;_-[$$-409]* "-"??_ ;_-@_ </c:formatCode>
                <c:ptCount val="70"/>
                <c:pt idx="0">
                  <c:v>19.45</c:v>
                </c:pt>
                <c:pt idx="1">
                  <c:v>18.899999999999999</c:v>
                </c:pt>
                <c:pt idx="2">
                  <c:v>19.02</c:v>
                </c:pt>
                <c:pt idx="3">
                  <c:v>19.47</c:v>
                </c:pt>
                <c:pt idx="4">
                  <c:v>19.760000000000002</c:v>
                </c:pt>
                <c:pt idx="5">
                  <c:v>20.420000000000002</c:v>
                </c:pt>
                <c:pt idx="6">
                  <c:v>21.31</c:v>
                </c:pt>
                <c:pt idx="7">
                  <c:v>21.46</c:v>
                </c:pt>
                <c:pt idx="8">
                  <c:v>18.309999999999999</c:v>
                </c:pt>
                <c:pt idx="9">
                  <c:v>19.25</c:v>
                </c:pt>
                <c:pt idx="10">
                  <c:v>20</c:v>
                </c:pt>
                <c:pt idx="11">
                  <c:v>19.510000000000002</c:v>
                </c:pt>
                <c:pt idx="12">
                  <c:v>19.59</c:v>
                </c:pt>
                <c:pt idx="13">
                  <c:v>18.68</c:v>
                </c:pt>
                <c:pt idx="14">
                  <c:v>17.93</c:v>
                </c:pt>
                <c:pt idx="15">
                  <c:v>18.18</c:v>
                </c:pt>
                <c:pt idx="16">
                  <c:v>17.84</c:v>
                </c:pt>
                <c:pt idx="17">
                  <c:v>17.78</c:v>
                </c:pt>
                <c:pt idx="18">
                  <c:v>18.22</c:v>
                </c:pt>
                <c:pt idx="19">
                  <c:v>17.7</c:v>
                </c:pt>
                <c:pt idx="20">
                  <c:v>17.29</c:v>
                </c:pt>
                <c:pt idx="21">
                  <c:v>16.899999999999999</c:v>
                </c:pt>
                <c:pt idx="22">
                  <c:v>16.670000000000002</c:v>
                </c:pt>
                <c:pt idx="23">
                  <c:v>16.52</c:v>
                </c:pt>
                <c:pt idx="24">
                  <c:v>16.04</c:v>
                </c:pt>
                <c:pt idx="25">
                  <c:v>16.38</c:v>
                </c:pt>
                <c:pt idx="26">
                  <c:v>16.57</c:v>
                </c:pt>
                <c:pt idx="27">
                  <c:v>16.82</c:v>
                </c:pt>
                <c:pt idx="28">
                  <c:v>16.57</c:v>
                </c:pt>
                <c:pt idx="29">
                  <c:v>16.59</c:v>
                </c:pt>
                <c:pt idx="30">
                  <c:v>16.25</c:v>
                </c:pt>
                <c:pt idx="31">
                  <c:v>16.940000000000001</c:v>
                </c:pt>
                <c:pt idx="32">
                  <c:v>16.57</c:v>
                </c:pt>
                <c:pt idx="33">
                  <c:v>16.48</c:v>
                </c:pt>
                <c:pt idx="34">
                  <c:v>16.37</c:v>
                </c:pt>
                <c:pt idx="35">
                  <c:v>15.93</c:v>
                </c:pt>
                <c:pt idx="36">
                  <c:v>16</c:v>
                </c:pt>
                <c:pt idx="37">
                  <c:v>15.87</c:v>
                </c:pt>
                <c:pt idx="38">
                  <c:v>16.47</c:v>
                </c:pt>
                <c:pt idx="39">
                  <c:v>16.809999999999999</c:v>
                </c:pt>
                <c:pt idx="40">
                  <c:v>15.88</c:v>
                </c:pt>
                <c:pt idx="41">
                  <c:v>15.72</c:v>
                </c:pt>
                <c:pt idx="42">
                  <c:v>14.46</c:v>
                </c:pt>
                <c:pt idx="43">
                  <c:v>14.65</c:v>
                </c:pt>
                <c:pt idx="44">
                  <c:v>14.96</c:v>
                </c:pt>
                <c:pt idx="45">
                  <c:v>14.8</c:v>
                </c:pt>
                <c:pt idx="46">
                  <c:v>15.21</c:v>
                </c:pt>
                <c:pt idx="47">
                  <c:v>14.98</c:v>
                </c:pt>
                <c:pt idx="48">
                  <c:v>15.1</c:v>
                </c:pt>
                <c:pt idx="49">
                  <c:v>14.95</c:v>
                </c:pt>
                <c:pt idx="50">
                  <c:v>15.29</c:v>
                </c:pt>
                <c:pt idx="51">
                  <c:v>15.26</c:v>
                </c:pt>
                <c:pt idx="52">
                  <c:v>14.98</c:v>
                </c:pt>
                <c:pt idx="53">
                  <c:v>14.96</c:v>
                </c:pt>
                <c:pt idx="54">
                  <c:v>14.96</c:v>
                </c:pt>
                <c:pt idx="55">
                  <c:v>14.83</c:v>
                </c:pt>
                <c:pt idx="56">
                  <c:v>14.63</c:v>
                </c:pt>
                <c:pt idx="57">
                  <c:v>14.35</c:v>
                </c:pt>
                <c:pt idx="58">
                  <c:v>14.3</c:v>
                </c:pt>
                <c:pt idx="59">
                  <c:v>14.59</c:v>
                </c:pt>
                <c:pt idx="60">
                  <c:v>14.1</c:v>
                </c:pt>
                <c:pt idx="61">
                  <c:v>14.59</c:v>
                </c:pt>
                <c:pt idx="62">
                  <c:v>15.7</c:v>
                </c:pt>
                <c:pt idx="63">
                  <c:v>15.88</c:v>
                </c:pt>
                <c:pt idx="64">
                  <c:v>15.55</c:v>
                </c:pt>
                <c:pt idx="65">
                  <c:v>14.97</c:v>
                </c:pt>
                <c:pt idx="66">
                  <c:v>13.88</c:v>
                </c:pt>
                <c:pt idx="67">
                  <c:v>13.93</c:v>
                </c:pt>
                <c:pt idx="68">
                  <c:v>14.95</c:v>
                </c:pt>
                <c:pt idx="69">
                  <c:v>15.37</c:v>
                </c:pt>
              </c:numCache>
            </c:numRef>
          </c:val>
          <c:smooth val="0"/>
          <c:extLst>
            <c:ext xmlns:c16="http://schemas.microsoft.com/office/drawing/2014/chart" uri="{C3380CC4-5D6E-409C-BE32-E72D297353CC}">
              <c16:uniqueId val="{00000001-240F-421A-8C39-2162914B14CC}"/>
            </c:ext>
          </c:extLst>
        </c:ser>
        <c:ser>
          <c:idx val="2"/>
          <c:order val="2"/>
          <c:tx>
            <c:strRef>
              <c:f>Weekly!$AI$14</c:f>
              <c:strCache>
                <c:ptCount val="1"/>
                <c:pt idx="0">
                  <c:v>l</c:v>
                </c:pt>
              </c:strCache>
            </c:strRef>
          </c:tx>
          <c:spPr>
            <a:ln w="25400" cap="rnd">
              <a:noFill/>
              <a:round/>
            </a:ln>
            <a:effectLst/>
          </c:spPr>
          <c:marker>
            <c:symbol val="none"/>
          </c:marker>
          <c:cat>
            <c:strRef>
              <c:f>Weekly!$B$55:$B$229</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Weekly!$AI$55:$AI$229</c:f>
              <c:numCache>
                <c:formatCode>_-[$$-409]* #,##0_ ;_-[$$-409]* \-#,##0\ ;_-[$$-409]* "-"??_ ;_-@_ </c:formatCode>
                <c:ptCount val="70"/>
                <c:pt idx="0">
                  <c:v>19.100000000000001</c:v>
                </c:pt>
                <c:pt idx="1">
                  <c:v>18.010000000000002</c:v>
                </c:pt>
                <c:pt idx="2">
                  <c:v>17.79</c:v>
                </c:pt>
                <c:pt idx="3">
                  <c:v>19.170000000000002</c:v>
                </c:pt>
                <c:pt idx="4">
                  <c:v>19.260000000000002</c:v>
                </c:pt>
                <c:pt idx="5">
                  <c:v>19.5</c:v>
                </c:pt>
                <c:pt idx="6">
                  <c:v>20.420000000000002</c:v>
                </c:pt>
                <c:pt idx="7">
                  <c:v>19.510000000000002</c:v>
                </c:pt>
                <c:pt idx="8">
                  <c:v>18.100000000000001</c:v>
                </c:pt>
                <c:pt idx="9">
                  <c:v>18.670000000000002</c:v>
                </c:pt>
                <c:pt idx="10">
                  <c:v>19.690000000000001</c:v>
                </c:pt>
                <c:pt idx="11">
                  <c:v>18.96</c:v>
                </c:pt>
                <c:pt idx="12">
                  <c:v>18.84</c:v>
                </c:pt>
                <c:pt idx="13">
                  <c:v>17.91</c:v>
                </c:pt>
                <c:pt idx="14">
                  <c:v>17.52</c:v>
                </c:pt>
                <c:pt idx="15">
                  <c:v>17.809999999999999</c:v>
                </c:pt>
                <c:pt idx="16">
                  <c:v>17.16</c:v>
                </c:pt>
                <c:pt idx="17">
                  <c:v>17.13</c:v>
                </c:pt>
                <c:pt idx="18">
                  <c:v>17.52</c:v>
                </c:pt>
                <c:pt idx="19">
                  <c:v>17.29</c:v>
                </c:pt>
                <c:pt idx="20">
                  <c:v>16.899999999999999</c:v>
                </c:pt>
                <c:pt idx="21">
                  <c:v>16.489999999999998</c:v>
                </c:pt>
                <c:pt idx="22">
                  <c:v>16.13</c:v>
                </c:pt>
                <c:pt idx="23">
                  <c:v>15.88</c:v>
                </c:pt>
                <c:pt idx="24">
                  <c:v>15.65</c:v>
                </c:pt>
                <c:pt idx="25">
                  <c:v>15.48</c:v>
                </c:pt>
                <c:pt idx="26">
                  <c:v>16.13</c:v>
                </c:pt>
                <c:pt idx="27">
                  <c:v>16.3</c:v>
                </c:pt>
                <c:pt idx="28">
                  <c:v>16.239999999999998</c:v>
                </c:pt>
                <c:pt idx="29">
                  <c:v>16.18</c:v>
                </c:pt>
                <c:pt idx="30">
                  <c:v>16.010000000000002</c:v>
                </c:pt>
                <c:pt idx="31">
                  <c:v>16.440000000000001</c:v>
                </c:pt>
                <c:pt idx="32">
                  <c:v>16.25</c:v>
                </c:pt>
                <c:pt idx="33">
                  <c:v>16.37</c:v>
                </c:pt>
                <c:pt idx="34">
                  <c:v>15.55</c:v>
                </c:pt>
                <c:pt idx="35">
                  <c:v>15.63</c:v>
                </c:pt>
                <c:pt idx="36">
                  <c:v>15.38</c:v>
                </c:pt>
                <c:pt idx="37">
                  <c:v>15.25</c:v>
                </c:pt>
                <c:pt idx="38">
                  <c:v>16.02</c:v>
                </c:pt>
                <c:pt idx="39">
                  <c:v>16.100000000000001</c:v>
                </c:pt>
                <c:pt idx="40">
                  <c:v>15.5</c:v>
                </c:pt>
                <c:pt idx="41">
                  <c:v>14.97</c:v>
                </c:pt>
                <c:pt idx="42">
                  <c:v>14.28</c:v>
                </c:pt>
                <c:pt idx="43">
                  <c:v>14.1</c:v>
                </c:pt>
                <c:pt idx="44">
                  <c:v>14.2</c:v>
                </c:pt>
                <c:pt idx="45">
                  <c:v>14.66</c:v>
                </c:pt>
                <c:pt idx="46">
                  <c:v>14.82</c:v>
                </c:pt>
                <c:pt idx="47">
                  <c:v>14.76</c:v>
                </c:pt>
                <c:pt idx="48">
                  <c:v>14.67</c:v>
                </c:pt>
                <c:pt idx="49">
                  <c:v>14.48</c:v>
                </c:pt>
                <c:pt idx="50">
                  <c:v>14.99</c:v>
                </c:pt>
                <c:pt idx="51">
                  <c:v>14.6</c:v>
                </c:pt>
                <c:pt idx="52">
                  <c:v>14.73</c:v>
                </c:pt>
                <c:pt idx="53">
                  <c:v>14.57</c:v>
                </c:pt>
                <c:pt idx="54">
                  <c:v>14.72</c:v>
                </c:pt>
                <c:pt idx="55">
                  <c:v>14.27</c:v>
                </c:pt>
                <c:pt idx="56">
                  <c:v>14.11</c:v>
                </c:pt>
                <c:pt idx="57">
                  <c:v>13.75</c:v>
                </c:pt>
                <c:pt idx="58">
                  <c:v>13.78</c:v>
                </c:pt>
                <c:pt idx="59">
                  <c:v>14.3</c:v>
                </c:pt>
                <c:pt idx="60">
                  <c:v>13.72</c:v>
                </c:pt>
                <c:pt idx="61">
                  <c:v>14.25</c:v>
                </c:pt>
                <c:pt idx="62">
                  <c:v>14.19</c:v>
                </c:pt>
                <c:pt idx="63">
                  <c:v>15.52</c:v>
                </c:pt>
                <c:pt idx="64">
                  <c:v>15</c:v>
                </c:pt>
                <c:pt idx="65">
                  <c:v>13.75</c:v>
                </c:pt>
                <c:pt idx="66">
                  <c:v>13.31</c:v>
                </c:pt>
                <c:pt idx="67">
                  <c:v>13.43</c:v>
                </c:pt>
                <c:pt idx="68">
                  <c:v>13.83</c:v>
                </c:pt>
                <c:pt idx="69">
                  <c:v>14.54</c:v>
                </c:pt>
              </c:numCache>
            </c:numRef>
          </c:val>
          <c:smooth val="0"/>
          <c:extLst>
            <c:ext xmlns:c16="http://schemas.microsoft.com/office/drawing/2014/chart" uri="{C3380CC4-5D6E-409C-BE32-E72D297353CC}">
              <c16:uniqueId val="{00000002-240F-421A-8C39-2162914B14CC}"/>
            </c:ext>
          </c:extLst>
        </c:ser>
        <c:ser>
          <c:idx val="3"/>
          <c:order val="3"/>
          <c:tx>
            <c:strRef>
              <c:f>Weekly!$AJ$14</c:f>
              <c:strCache>
                <c:ptCount val="1"/>
                <c:pt idx="0">
                  <c:v>c</c:v>
                </c:pt>
              </c:strCache>
            </c:strRef>
          </c:tx>
          <c:spPr>
            <a:ln w="25400" cap="rnd">
              <a:noFill/>
              <a:round/>
            </a:ln>
            <a:effectLst/>
          </c:spPr>
          <c:marker>
            <c:symbol val="none"/>
          </c:marker>
          <c:dLbls>
            <c:dLbl>
              <c:idx val="0"/>
              <c:layout>
                <c:manualLayout>
                  <c:x val="0.54737674439238537"/>
                  <c:y val="3.9825668177735342E-2"/>
                </c:manualLayout>
              </c:layout>
              <c:tx>
                <c:rich>
                  <a:bodyPr/>
                  <a:lstStyle/>
                  <a:p>
                    <a:fld id="{52A7F4DC-D9E1-4657-AD9D-03AD467EA1A6}"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2457106057048086"/>
                      <c:h val="0.29571256957643777"/>
                    </c:manualLayout>
                  </c15:layout>
                  <c15:dlblFieldTable>
                    <c15:dlblFTEntry>
                      <c15:txfldGUID>{52A7F4DC-D9E1-4657-AD9D-03AD467EA1A6}</c15:txfldGUID>
                      <c15:f>Weekly!$AJ$12:$AJ$13</c15:f>
                      <c15:dlblFieldTableCache>
                        <c:ptCount val="2"/>
                        <c:pt idx="0">
                          <c:v>15-mai</c:v>
                        </c:pt>
                        <c:pt idx="1">
                          <c:v> $15.0 </c:v>
                        </c:pt>
                      </c15:dlblFieldTableCache>
                    </c15:dlblFTEntry>
                  </c15:dlblFieldTable>
                  <c15:showDataLabelsRange val="0"/>
                </c:ext>
                <c:ext xmlns:c16="http://schemas.microsoft.com/office/drawing/2014/chart" uri="{C3380CC4-5D6E-409C-BE32-E72D297353CC}">
                  <c16:uniqueId val="{00000003-240F-421A-8C39-2162914B14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Weekly!$B$55:$B$229</c:f>
              <c:strCache>
                <c:ptCount val="66"/>
                <c:pt idx="0">
                  <c:v>Jan</c:v>
                </c:pt>
                <c:pt idx="4">
                  <c:v>Feb</c:v>
                </c:pt>
                <c:pt idx="8">
                  <c:v>Mar</c:v>
                </c:pt>
                <c:pt idx="13">
                  <c:v>Apr</c:v>
                </c:pt>
                <c:pt idx="17">
                  <c:v>Mai</c:v>
                </c:pt>
                <c:pt idx="21">
                  <c:v>Jun</c:v>
                </c:pt>
                <c:pt idx="26">
                  <c:v>Jul</c:v>
                </c:pt>
                <c:pt idx="30">
                  <c:v>Ago</c:v>
                </c:pt>
                <c:pt idx="34">
                  <c:v>Set</c:v>
                </c:pt>
                <c:pt idx="39">
                  <c:v>Out</c:v>
                </c:pt>
                <c:pt idx="43">
                  <c:v>Nov</c:v>
                </c:pt>
                <c:pt idx="47">
                  <c:v>Dez</c:v>
                </c:pt>
                <c:pt idx="52">
                  <c:v>Jan</c:v>
                </c:pt>
                <c:pt idx="56">
                  <c:v>Fev</c:v>
                </c:pt>
                <c:pt idx="60">
                  <c:v>Mar</c:v>
                </c:pt>
                <c:pt idx="65">
                  <c:v>Abr</c:v>
                </c:pt>
              </c:strCache>
            </c:strRef>
          </c:cat>
          <c:val>
            <c:numRef>
              <c:f>Weekly!$AJ$55:$AJ$229</c:f>
              <c:numCache>
                <c:formatCode>_-[$$-409]* #,##0_ ;_-[$$-409]* \-#,##0\ ;_-[$$-409]* "-"??_ ;_-@_ </c:formatCode>
                <c:ptCount val="70"/>
                <c:pt idx="0">
                  <c:v>19.22</c:v>
                </c:pt>
                <c:pt idx="1">
                  <c:v>18.22</c:v>
                </c:pt>
                <c:pt idx="2">
                  <c:v>19.02</c:v>
                </c:pt>
                <c:pt idx="3">
                  <c:v>19.350000000000001</c:v>
                </c:pt>
                <c:pt idx="4">
                  <c:v>19.36</c:v>
                </c:pt>
                <c:pt idx="5">
                  <c:v>20.420000000000002</c:v>
                </c:pt>
                <c:pt idx="6">
                  <c:v>21.31</c:v>
                </c:pt>
                <c:pt idx="7">
                  <c:v>19.510000000000002</c:v>
                </c:pt>
                <c:pt idx="8">
                  <c:v>18.309999999999999</c:v>
                </c:pt>
                <c:pt idx="9">
                  <c:v>19.190000000000001</c:v>
                </c:pt>
                <c:pt idx="10">
                  <c:v>19.72</c:v>
                </c:pt>
                <c:pt idx="11">
                  <c:v>18.96</c:v>
                </c:pt>
                <c:pt idx="12">
                  <c:v>18.84</c:v>
                </c:pt>
                <c:pt idx="13">
                  <c:v>18</c:v>
                </c:pt>
                <c:pt idx="14">
                  <c:v>17.93</c:v>
                </c:pt>
                <c:pt idx="15">
                  <c:v>18.18</c:v>
                </c:pt>
                <c:pt idx="16">
                  <c:v>17.2</c:v>
                </c:pt>
                <c:pt idx="17">
                  <c:v>17.78</c:v>
                </c:pt>
                <c:pt idx="18">
                  <c:v>17.52</c:v>
                </c:pt>
                <c:pt idx="19">
                  <c:v>17.29</c:v>
                </c:pt>
                <c:pt idx="20">
                  <c:v>17.05</c:v>
                </c:pt>
                <c:pt idx="21">
                  <c:v>16.489999999999998</c:v>
                </c:pt>
                <c:pt idx="22">
                  <c:v>16.13</c:v>
                </c:pt>
                <c:pt idx="23">
                  <c:v>16.100000000000001</c:v>
                </c:pt>
                <c:pt idx="24">
                  <c:v>15.81</c:v>
                </c:pt>
                <c:pt idx="25">
                  <c:v>16.38</c:v>
                </c:pt>
                <c:pt idx="26">
                  <c:v>16.57</c:v>
                </c:pt>
                <c:pt idx="27">
                  <c:v>16.82</c:v>
                </c:pt>
                <c:pt idx="28">
                  <c:v>16.29</c:v>
                </c:pt>
                <c:pt idx="29">
                  <c:v>16.18</c:v>
                </c:pt>
                <c:pt idx="30">
                  <c:v>16.25</c:v>
                </c:pt>
                <c:pt idx="31">
                  <c:v>16.440000000000001</c:v>
                </c:pt>
                <c:pt idx="32">
                  <c:v>16.48</c:v>
                </c:pt>
                <c:pt idx="33">
                  <c:v>16.37</c:v>
                </c:pt>
                <c:pt idx="34">
                  <c:v>15.55</c:v>
                </c:pt>
                <c:pt idx="35">
                  <c:v>15.79</c:v>
                </c:pt>
                <c:pt idx="36">
                  <c:v>15.46</c:v>
                </c:pt>
                <c:pt idx="37">
                  <c:v>15.87</c:v>
                </c:pt>
                <c:pt idx="38">
                  <c:v>16.47</c:v>
                </c:pt>
                <c:pt idx="39">
                  <c:v>16.100000000000001</c:v>
                </c:pt>
                <c:pt idx="40">
                  <c:v>15.5</c:v>
                </c:pt>
                <c:pt idx="41">
                  <c:v>14.97</c:v>
                </c:pt>
                <c:pt idx="42">
                  <c:v>14.43</c:v>
                </c:pt>
                <c:pt idx="43">
                  <c:v>14.1</c:v>
                </c:pt>
                <c:pt idx="44">
                  <c:v>14.96</c:v>
                </c:pt>
                <c:pt idx="45">
                  <c:v>14.78</c:v>
                </c:pt>
                <c:pt idx="46">
                  <c:v>15.21</c:v>
                </c:pt>
                <c:pt idx="47">
                  <c:v>14.8</c:v>
                </c:pt>
                <c:pt idx="48">
                  <c:v>15.1</c:v>
                </c:pt>
                <c:pt idx="49">
                  <c:v>14.82</c:v>
                </c:pt>
                <c:pt idx="50">
                  <c:v>15.17</c:v>
                </c:pt>
                <c:pt idx="51">
                  <c:v>14.6</c:v>
                </c:pt>
                <c:pt idx="52">
                  <c:v>14.89</c:v>
                </c:pt>
                <c:pt idx="53">
                  <c:v>14.96</c:v>
                </c:pt>
                <c:pt idx="54">
                  <c:v>14.73</c:v>
                </c:pt>
                <c:pt idx="55">
                  <c:v>14.27</c:v>
                </c:pt>
                <c:pt idx="56">
                  <c:v>14.11</c:v>
                </c:pt>
                <c:pt idx="57">
                  <c:v>13.78</c:v>
                </c:pt>
                <c:pt idx="58">
                  <c:v>14.3</c:v>
                </c:pt>
                <c:pt idx="59">
                  <c:v>14.3</c:v>
                </c:pt>
                <c:pt idx="60">
                  <c:v>14.1</c:v>
                </c:pt>
                <c:pt idx="61">
                  <c:v>14.37</c:v>
                </c:pt>
                <c:pt idx="62">
                  <c:v>15.7</c:v>
                </c:pt>
                <c:pt idx="63">
                  <c:v>15.76</c:v>
                </c:pt>
                <c:pt idx="64">
                  <c:v>15</c:v>
                </c:pt>
                <c:pt idx="65">
                  <c:v>13.75</c:v>
                </c:pt>
                <c:pt idx="66">
                  <c:v>13.31</c:v>
                </c:pt>
                <c:pt idx="67">
                  <c:v>13.93</c:v>
                </c:pt>
                <c:pt idx="68">
                  <c:v>14.95</c:v>
                </c:pt>
                <c:pt idx="69">
                  <c:v>14.69</c:v>
                </c:pt>
              </c:numCache>
            </c:numRef>
          </c:val>
          <c:smooth val="0"/>
          <c:extLst>
            <c:ext xmlns:c16="http://schemas.microsoft.com/office/drawing/2014/chart" uri="{C3380CC4-5D6E-409C-BE32-E72D297353CC}">
              <c16:uniqueId val="{00000004-240F-421A-8C39-2162914B14CC}"/>
            </c:ext>
          </c:extLst>
        </c:ser>
        <c:dLbls>
          <c:showLegendKey val="0"/>
          <c:showVal val="0"/>
          <c:showCatName val="0"/>
          <c:showSerName val="0"/>
          <c:showPercent val="0"/>
          <c:showBubbleSize val="0"/>
        </c:dLbls>
        <c:hiLowLines>
          <c:spPr>
            <a:ln w="6350" cap="flat" cmpd="sng" algn="ctr">
              <a:solidFill>
                <a:schemeClr val="bg2"/>
              </a:solidFill>
              <a:round/>
            </a:ln>
            <a:effectLst/>
          </c:spPr>
        </c:hiLowLines>
        <c:upDownBars>
          <c:gapWidth val="0"/>
          <c:upBars>
            <c:spPr>
              <a:solidFill>
                <a:srgbClr val="92D050"/>
              </a:solidFill>
              <a:ln w="9525">
                <a:noFill/>
              </a:ln>
              <a:effectLst/>
            </c:spPr>
          </c:upBars>
          <c:downBars>
            <c:spPr>
              <a:solidFill>
                <a:srgbClr val="FF0000"/>
              </a:solidFill>
              <a:ln w="9525">
                <a:noFill/>
              </a:ln>
              <a:effectLst/>
            </c:spPr>
          </c:downBars>
        </c:upDownBars>
        <c:axId val="930136592"/>
        <c:axId val="930139504"/>
      </c:stockChart>
      <c:catAx>
        <c:axId val="93013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9504"/>
        <c:crosses val="autoZero"/>
        <c:auto val="0"/>
        <c:lblAlgn val="ctr"/>
        <c:lblOffset val="100"/>
        <c:tickLblSkip val="1"/>
        <c:tickMarkSkip val="1"/>
        <c:noMultiLvlLbl val="0"/>
      </c:catAx>
      <c:valAx>
        <c:axId val="930139504"/>
        <c:scaling>
          <c:orientation val="minMax"/>
          <c:min val="13"/>
        </c:scaling>
        <c:delete val="0"/>
        <c:axPos val="l"/>
        <c:majorGridlines>
          <c:spPr>
            <a:ln w="9525" cap="flat" cmpd="sng" algn="ctr">
              <a:solidFill>
                <a:schemeClr val="tx1">
                  <a:lumMod val="15000"/>
                  <a:lumOff val="85000"/>
                </a:schemeClr>
              </a:solidFill>
              <a:prstDash val="sysDot"/>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30136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49D1B-E909-44D7-AE07-475F731D1327}" type="datetimeFigureOut">
              <a:rPr lang="en-US" smtClean="0"/>
              <a:t>5/18/2026</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34217-4D54-4655-9730-DDABE530927F}" type="slidenum">
              <a:rPr lang="en-US" smtClean="0"/>
              <a:t>‹#›</a:t>
            </a:fld>
            <a:endParaRPr lang="en-US"/>
          </a:p>
        </p:txBody>
      </p:sp>
    </p:spTree>
    <p:extLst>
      <p:ext uri="{BB962C8B-B14F-4D97-AF65-F5344CB8AC3E}">
        <p14:creationId xmlns:p14="http://schemas.microsoft.com/office/powerpoint/2010/main" val="1818561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834217-4D54-4655-9730-DDABE530927F}" type="slidenum">
              <a:rPr lang="en-US" smtClean="0"/>
              <a:t>1</a:t>
            </a:fld>
            <a:endParaRPr lang="en-US"/>
          </a:p>
        </p:txBody>
      </p:sp>
    </p:spTree>
    <p:extLst>
      <p:ext uri="{BB962C8B-B14F-4D97-AF65-F5344CB8AC3E}">
        <p14:creationId xmlns:p14="http://schemas.microsoft.com/office/powerpoint/2010/main" val="1324243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27" name="Date Placeholder 20">
            <a:extLst>
              <a:ext uri="{FF2B5EF4-FFF2-40B4-BE49-F238E27FC236}">
                <a16:creationId xmlns:a16="http://schemas.microsoft.com/office/drawing/2014/main" id="{3CFE2718-552D-4895-B7F5-1F81E5DEF09B}"/>
              </a:ext>
            </a:extLst>
          </p:cNvPr>
          <p:cNvSpPr>
            <a:spLocks noGrp="1"/>
          </p:cNvSpPr>
          <p:nvPr>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7C9C2A39-E05C-4B75-A654-FF17227B908E}" type="datetime4">
              <a:rPr lang="pt-BR" smtClean="0"/>
              <a:t>18 de maio de 2026</a:t>
            </a:fld>
            <a:endParaRPr lang="en-US" dirty="0"/>
          </a:p>
        </p:txBody>
      </p:sp>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3" y="988484"/>
            <a:ext cx="6112355"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Freeform: Shape 40">
            <a:extLst>
              <a:ext uri="{FF2B5EF4-FFF2-40B4-BE49-F238E27FC236}">
                <a16:creationId xmlns:a16="http://schemas.microsoft.com/office/drawing/2014/main" id="{9CAD89BC-209F-4A84-B643-8391FE84FD63}"/>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3" y="2150952"/>
            <a:ext cx="6113677" cy="1772766"/>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4" y="4060055"/>
            <a:ext cx="6099546" cy="3349806"/>
          </a:xfrm>
          <a:prstGeom prst="rect">
            <a:avLst/>
          </a:prstGeom>
          <a:noFill/>
        </p:spPr>
        <p:txBody>
          <a:bodyPr wrap="square" lIns="72000" tIns="72000" rIns="72000" bIns="72000" rtlCol="0">
            <a:noAutofit/>
          </a:bodyPr>
          <a:lstStyle>
            <a:lvl1pPr marL="0" marR="0" indent="0" algn="just" defTabSz="914400" rtl="0" eaLnBrk="1" fontAlgn="auto" latinLnBrk="0" hangingPunct="1">
              <a:lnSpc>
                <a:spcPct val="125000"/>
              </a:lnSpc>
              <a:spcBef>
                <a:spcPts val="422"/>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72" name="Espaço Reservado para Conteúdo 14">
            <a:extLst>
              <a:ext uri="{FF2B5EF4-FFF2-40B4-BE49-F238E27FC236}">
                <a16:creationId xmlns:a16="http://schemas.microsoft.com/office/drawing/2014/main" id="{7F6E3DBC-5BBD-4436-85AB-82E653F9C656}"/>
              </a:ext>
            </a:extLst>
          </p:cNvPr>
          <p:cNvSpPr>
            <a:spLocks noGrp="1"/>
          </p:cNvSpPr>
          <p:nvPr userDrawn="1">
            <p:ph sz="quarter" idx="21" hasCustomPrompt="1"/>
          </p:nvPr>
        </p:nvSpPr>
        <p:spPr>
          <a:xfrm>
            <a:off x="382829" y="7896455"/>
            <a:ext cx="2938221"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73" name="Espaço Reservado para Conteúdo 14">
            <a:extLst>
              <a:ext uri="{FF2B5EF4-FFF2-40B4-BE49-F238E27FC236}">
                <a16:creationId xmlns:a16="http://schemas.microsoft.com/office/drawing/2014/main" id="{3405AF30-6481-4177-8C12-0BD1B0028E72}"/>
              </a:ext>
            </a:extLst>
          </p:cNvPr>
          <p:cNvSpPr>
            <a:spLocks noGrp="1"/>
          </p:cNvSpPr>
          <p:nvPr userDrawn="1">
            <p:ph sz="quarter" idx="22" hasCustomPrompt="1"/>
          </p:nvPr>
        </p:nvSpPr>
        <p:spPr>
          <a:xfrm>
            <a:off x="3536951" y="7896455"/>
            <a:ext cx="2965558"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74" name="Espaço Reservado para Conteúdo 14">
            <a:extLst>
              <a:ext uri="{FF2B5EF4-FFF2-40B4-BE49-F238E27FC236}">
                <a16:creationId xmlns:a16="http://schemas.microsoft.com/office/drawing/2014/main" id="{14ECC719-6B01-4AF5-92A8-682707D600B0}"/>
              </a:ext>
            </a:extLst>
          </p:cNvPr>
          <p:cNvSpPr>
            <a:spLocks noGrp="1"/>
          </p:cNvSpPr>
          <p:nvPr userDrawn="1">
            <p:ph sz="quarter" idx="24" hasCustomPrompt="1"/>
          </p:nvPr>
        </p:nvSpPr>
        <p:spPr>
          <a:xfrm>
            <a:off x="382829" y="7607837"/>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75" name="Espaço Reservado para Conteúdo 14">
            <a:extLst>
              <a:ext uri="{FF2B5EF4-FFF2-40B4-BE49-F238E27FC236}">
                <a16:creationId xmlns:a16="http://schemas.microsoft.com/office/drawing/2014/main" id="{519BA8D8-2D27-44DB-8406-D6D20B529EED}"/>
              </a:ext>
            </a:extLst>
          </p:cNvPr>
          <p:cNvSpPr>
            <a:spLocks noGrp="1"/>
          </p:cNvSpPr>
          <p:nvPr userDrawn="1">
            <p:ph sz="quarter" idx="25" hasCustomPrompt="1"/>
          </p:nvPr>
        </p:nvSpPr>
        <p:spPr>
          <a:xfrm>
            <a:off x="3552750" y="7607837"/>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6" name="Espaço Reservado para Texto 6">
            <a:extLst>
              <a:ext uri="{FF2B5EF4-FFF2-40B4-BE49-F238E27FC236}">
                <a16:creationId xmlns:a16="http://schemas.microsoft.com/office/drawing/2014/main" id="{B54F2371-4029-49C8-9052-6B6BC6F10604}"/>
              </a:ext>
            </a:extLst>
          </p:cNvPr>
          <p:cNvSpPr>
            <a:spLocks noGrp="1"/>
          </p:cNvSpPr>
          <p:nvPr userDrawn="1">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16" name="Espaço Reservado para Texto 6">
            <a:extLst>
              <a:ext uri="{FF2B5EF4-FFF2-40B4-BE49-F238E27FC236}">
                <a16:creationId xmlns:a16="http://schemas.microsoft.com/office/drawing/2014/main" id="{429C2E0A-5D74-471B-9FCE-9C25B248818E}"/>
              </a:ext>
            </a:extLst>
          </p:cNvPr>
          <p:cNvSpPr>
            <a:spLocks noGrp="1"/>
          </p:cNvSpPr>
          <p:nvPr>
            <p:ph type="body" sz="quarter" idx="27"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7" name="Espaço Reservado para Texto 6">
            <a:extLst>
              <a:ext uri="{FF2B5EF4-FFF2-40B4-BE49-F238E27FC236}">
                <a16:creationId xmlns:a16="http://schemas.microsoft.com/office/drawing/2014/main" id="{C8553583-CA95-4D8E-AFB1-B92DC71C9BE5}"/>
              </a:ext>
            </a:extLst>
          </p:cNvPr>
          <p:cNvSpPr>
            <a:spLocks noGrp="1"/>
          </p:cNvSpPr>
          <p:nvPr>
            <p:ph type="body" sz="quarter" idx="36" hasCustomPrompt="1"/>
          </p:nvPr>
        </p:nvSpPr>
        <p:spPr>
          <a:xfrm>
            <a:off x="390154" y="1406254"/>
            <a:ext cx="6112352" cy="187302"/>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2209024188"/>
      </p:ext>
    </p:extLst>
  </p:cSld>
  <p:clrMapOvr>
    <a:masterClrMapping/>
  </p:clrMapOvr>
  <p:extLst>
    <p:ext uri="{DCECCB84-F9BA-43D5-87BE-67443E8EF086}">
      <p15:sldGuideLst xmlns:p15="http://schemas.microsoft.com/office/powerpoint/2012/main">
        <p15:guide id="0" pos="2228" userDrawn="1">
          <p15:clr>
            <a:srgbClr val="FBAE40"/>
          </p15:clr>
        </p15:guide>
        <p15:guide id="1" pos="20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Gráfico">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5" name="Espaço Reservado para Conteúdo 14">
            <a:extLst>
              <a:ext uri="{FF2B5EF4-FFF2-40B4-BE49-F238E27FC236}">
                <a16:creationId xmlns:a16="http://schemas.microsoft.com/office/drawing/2014/main" id="{D8D9FAC2-6A16-4A54-B55B-FEED7719F70A}"/>
              </a:ext>
            </a:extLst>
          </p:cNvPr>
          <p:cNvSpPr>
            <a:spLocks noGrp="1"/>
          </p:cNvSpPr>
          <p:nvPr>
            <p:ph sz="quarter" idx="29" hasCustomPrompt="1"/>
          </p:nvPr>
        </p:nvSpPr>
        <p:spPr>
          <a:xfrm>
            <a:off x="382829" y="1836973"/>
            <a:ext cx="6105737" cy="763026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36" name="Espaço Reservado para Conteúdo 14">
            <a:extLst>
              <a:ext uri="{FF2B5EF4-FFF2-40B4-BE49-F238E27FC236}">
                <a16:creationId xmlns:a16="http://schemas.microsoft.com/office/drawing/2014/main" id="{F03016C5-25C3-487A-A063-9D5AE9126411}"/>
              </a:ext>
            </a:extLst>
          </p:cNvPr>
          <p:cNvSpPr>
            <a:spLocks noGrp="1"/>
          </p:cNvSpPr>
          <p:nvPr>
            <p:ph sz="quarter" idx="30" hasCustomPrompt="1"/>
          </p:nvPr>
        </p:nvSpPr>
        <p:spPr>
          <a:xfrm>
            <a:off x="382829" y="1548355"/>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2" name="Straight Connector 21">
            <a:extLst>
              <a:ext uri="{FF2B5EF4-FFF2-40B4-BE49-F238E27FC236}">
                <a16:creationId xmlns:a16="http://schemas.microsoft.com/office/drawing/2014/main" id="{66D21A7D-7928-4237-874A-A5ECB2674181}"/>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Espaço Reservado para Texto 6">
            <a:extLst>
              <a:ext uri="{FF2B5EF4-FFF2-40B4-BE49-F238E27FC236}">
                <a16:creationId xmlns:a16="http://schemas.microsoft.com/office/drawing/2014/main" id="{63243072-4DA0-4C3A-B73A-671A2BEE8737}"/>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3" name="Espaço Reservado para Texto 6">
            <a:extLst>
              <a:ext uri="{FF2B5EF4-FFF2-40B4-BE49-F238E27FC236}">
                <a16:creationId xmlns:a16="http://schemas.microsoft.com/office/drawing/2014/main" id="{6194D149-E2F1-4BF9-A8EC-BA08D0C1D8BC}"/>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4" name="Espaço Reservado para Texto 6">
            <a:extLst>
              <a:ext uri="{FF2B5EF4-FFF2-40B4-BE49-F238E27FC236}">
                <a16:creationId xmlns:a16="http://schemas.microsoft.com/office/drawing/2014/main" id="{222AA90C-E900-4ED3-BFA9-BB805E20C8AA}"/>
              </a:ext>
            </a:extLst>
          </p:cNvPr>
          <p:cNvSpPr>
            <a:spLocks noGrp="1"/>
          </p:cNvSpPr>
          <p:nvPr>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15" name="Date Placeholder 20">
            <a:extLst>
              <a:ext uri="{FF2B5EF4-FFF2-40B4-BE49-F238E27FC236}">
                <a16:creationId xmlns:a16="http://schemas.microsoft.com/office/drawing/2014/main" id="{D3568A36-7D9D-4213-A2B6-805717509389}"/>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A1BA6855-24E8-4B4A-9C31-FF8C10D7C01B}" type="datetime4">
              <a:rPr lang="pt-BR" smtClean="0"/>
              <a:pPr/>
              <a:t>18 de maio de 2026</a:t>
            </a:fld>
            <a:endParaRPr lang="en-US" dirty="0"/>
          </a:p>
        </p:txBody>
      </p:sp>
    </p:spTree>
    <p:extLst>
      <p:ext uri="{BB962C8B-B14F-4D97-AF65-F5344CB8AC3E}">
        <p14:creationId xmlns:p14="http://schemas.microsoft.com/office/powerpoint/2010/main" val="3305316096"/>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Gráficos">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3" name="Text Placeholder 4">
            <a:extLst>
              <a:ext uri="{FF2B5EF4-FFF2-40B4-BE49-F238E27FC236}">
                <a16:creationId xmlns:a16="http://schemas.microsoft.com/office/drawing/2014/main" id="{03A51246-6836-408F-ABF0-EEEEE8E00F14}"/>
              </a:ext>
            </a:extLst>
          </p:cNvPr>
          <p:cNvSpPr>
            <a:spLocks noGrp="1"/>
          </p:cNvSpPr>
          <p:nvPr>
            <p:ph type="body" sz="quarter" idx="20"/>
          </p:nvPr>
        </p:nvSpPr>
        <p:spPr>
          <a:xfrm>
            <a:off x="382828" y="1497015"/>
            <a:ext cx="6106871" cy="3948034"/>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27" name="Espaço Reservado para Conteúdo 14">
            <a:extLst>
              <a:ext uri="{FF2B5EF4-FFF2-40B4-BE49-F238E27FC236}">
                <a16:creationId xmlns:a16="http://schemas.microsoft.com/office/drawing/2014/main" id="{7459543B-5D1A-4593-B70A-B3031D0AB289}"/>
              </a:ext>
            </a:extLst>
          </p:cNvPr>
          <p:cNvSpPr>
            <a:spLocks noGrp="1"/>
          </p:cNvSpPr>
          <p:nvPr>
            <p:ph sz="quarter" idx="21" hasCustomPrompt="1"/>
          </p:nvPr>
        </p:nvSpPr>
        <p:spPr>
          <a:xfrm>
            <a:off x="382829" y="7896455"/>
            <a:ext cx="6106871"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9" name="Espaço Reservado para Conteúdo 14">
            <a:extLst>
              <a:ext uri="{FF2B5EF4-FFF2-40B4-BE49-F238E27FC236}">
                <a16:creationId xmlns:a16="http://schemas.microsoft.com/office/drawing/2014/main" id="{F5CC7ACC-9FC6-43CE-AF39-B94FD98BF6E6}"/>
              </a:ext>
            </a:extLst>
          </p:cNvPr>
          <p:cNvSpPr>
            <a:spLocks noGrp="1"/>
          </p:cNvSpPr>
          <p:nvPr>
            <p:ph sz="quarter" idx="23" hasCustomPrompt="1"/>
          </p:nvPr>
        </p:nvSpPr>
        <p:spPr>
          <a:xfrm>
            <a:off x="382829" y="7607837"/>
            <a:ext cx="610687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5" name="Espaço Reservado para Conteúdo 14">
            <a:extLst>
              <a:ext uri="{FF2B5EF4-FFF2-40B4-BE49-F238E27FC236}">
                <a16:creationId xmlns:a16="http://schemas.microsoft.com/office/drawing/2014/main" id="{D8D9FAC2-6A16-4A54-B55B-FEED7719F70A}"/>
              </a:ext>
            </a:extLst>
          </p:cNvPr>
          <p:cNvSpPr>
            <a:spLocks noGrp="1"/>
          </p:cNvSpPr>
          <p:nvPr>
            <p:ph sz="quarter" idx="29" hasCustomPrompt="1"/>
          </p:nvPr>
        </p:nvSpPr>
        <p:spPr>
          <a:xfrm>
            <a:off x="382829" y="5927315"/>
            <a:ext cx="6105737"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6" name="Espaço Reservado para Conteúdo 14">
            <a:extLst>
              <a:ext uri="{FF2B5EF4-FFF2-40B4-BE49-F238E27FC236}">
                <a16:creationId xmlns:a16="http://schemas.microsoft.com/office/drawing/2014/main" id="{F03016C5-25C3-487A-A063-9D5AE9126411}"/>
              </a:ext>
            </a:extLst>
          </p:cNvPr>
          <p:cNvSpPr>
            <a:spLocks noGrp="1"/>
          </p:cNvSpPr>
          <p:nvPr>
            <p:ph sz="quarter" idx="30" hasCustomPrompt="1"/>
          </p:nvPr>
        </p:nvSpPr>
        <p:spPr>
          <a:xfrm>
            <a:off x="382829" y="5638697"/>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2" name="Straight Connector 21">
            <a:extLst>
              <a:ext uri="{FF2B5EF4-FFF2-40B4-BE49-F238E27FC236}">
                <a16:creationId xmlns:a16="http://schemas.microsoft.com/office/drawing/2014/main" id="{36D3C0D4-4772-47D7-8E52-EDEF11C64EA1}"/>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Espaço Reservado para Texto 6">
            <a:extLst>
              <a:ext uri="{FF2B5EF4-FFF2-40B4-BE49-F238E27FC236}">
                <a16:creationId xmlns:a16="http://schemas.microsoft.com/office/drawing/2014/main" id="{F0727637-B56E-4C1E-9D50-4D5CB2A21C4F}"/>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37" name="Espaço Reservado para Texto 6">
            <a:extLst>
              <a:ext uri="{FF2B5EF4-FFF2-40B4-BE49-F238E27FC236}">
                <a16:creationId xmlns:a16="http://schemas.microsoft.com/office/drawing/2014/main" id="{6A52A1EC-A892-4253-A152-66B87248D94E}"/>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3" name="Espaço Reservado para Texto 6">
            <a:extLst>
              <a:ext uri="{FF2B5EF4-FFF2-40B4-BE49-F238E27FC236}">
                <a16:creationId xmlns:a16="http://schemas.microsoft.com/office/drawing/2014/main" id="{0B9E0035-3D29-4A50-87B9-CF1CCFAD2098}"/>
              </a:ext>
            </a:extLst>
          </p:cNvPr>
          <p:cNvSpPr>
            <a:spLocks noGrp="1"/>
          </p:cNvSpPr>
          <p:nvPr>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Fonte:  XXX, XXX, XXX | Notas: (1) XXX; (2) XXX; (3) XXX</a:t>
            </a:r>
          </a:p>
        </p:txBody>
      </p:sp>
      <p:sp>
        <p:nvSpPr>
          <p:cNvPr id="14" name="Date Placeholder 20">
            <a:extLst>
              <a:ext uri="{FF2B5EF4-FFF2-40B4-BE49-F238E27FC236}">
                <a16:creationId xmlns:a16="http://schemas.microsoft.com/office/drawing/2014/main" id="{1B783E2F-C70B-4B03-9D46-E871E069EA4E}"/>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BC69E3CE-6C4A-4EA7-A688-53F3CD4F78F4}" type="datetime4">
              <a:rPr lang="pt-BR" smtClean="0"/>
              <a:pPr/>
              <a:t>18 de maio de 2026</a:t>
            </a:fld>
            <a:endParaRPr lang="en-US" dirty="0"/>
          </a:p>
        </p:txBody>
      </p:sp>
    </p:spTree>
    <p:extLst>
      <p:ext uri="{BB962C8B-B14F-4D97-AF65-F5344CB8AC3E}">
        <p14:creationId xmlns:p14="http://schemas.microsoft.com/office/powerpoint/2010/main" val="3969763560"/>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Gráficos">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3" name="Text Placeholder 4">
            <a:extLst>
              <a:ext uri="{FF2B5EF4-FFF2-40B4-BE49-F238E27FC236}">
                <a16:creationId xmlns:a16="http://schemas.microsoft.com/office/drawing/2014/main" id="{03A51246-6836-408F-ABF0-EEEEE8E00F14}"/>
              </a:ext>
            </a:extLst>
          </p:cNvPr>
          <p:cNvSpPr>
            <a:spLocks noGrp="1"/>
          </p:cNvSpPr>
          <p:nvPr>
            <p:ph type="body" sz="quarter" idx="20"/>
          </p:nvPr>
        </p:nvSpPr>
        <p:spPr>
          <a:xfrm>
            <a:off x="382829" y="1497013"/>
            <a:ext cx="2923563" cy="2616675"/>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31" name="Espaço Reservado para Conteúdo 14">
            <a:extLst>
              <a:ext uri="{FF2B5EF4-FFF2-40B4-BE49-F238E27FC236}">
                <a16:creationId xmlns:a16="http://schemas.microsoft.com/office/drawing/2014/main" id="{B4A8E0CC-AF6D-4249-B907-8B90F14E6EEE}"/>
              </a:ext>
            </a:extLst>
          </p:cNvPr>
          <p:cNvSpPr>
            <a:spLocks noGrp="1"/>
          </p:cNvSpPr>
          <p:nvPr>
            <p:ph sz="quarter" idx="25" hasCustomPrompt="1"/>
          </p:nvPr>
        </p:nvSpPr>
        <p:spPr>
          <a:xfrm>
            <a:off x="382829" y="4581387"/>
            <a:ext cx="6119679" cy="208201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2" name="Espaço Reservado para Conteúdo 14">
            <a:extLst>
              <a:ext uri="{FF2B5EF4-FFF2-40B4-BE49-F238E27FC236}">
                <a16:creationId xmlns:a16="http://schemas.microsoft.com/office/drawing/2014/main" id="{D196756B-2AE4-4A67-89B3-B66A7F1396F6}"/>
              </a:ext>
            </a:extLst>
          </p:cNvPr>
          <p:cNvSpPr>
            <a:spLocks noGrp="1"/>
          </p:cNvSpPr>
          <p:nvPr>
            <p:ph sz="quarter" idx="26" hasCustomPrompt="1"/>
          </p:nvPr>
        </p:nvSpPr>
        <p:spPr>
          <a:xfrm>
            <a:off x="3536951" y="1836751"/>
            <a:ext cx="2965558" cy="227693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3" name="Espaço Reservado para Conteúdo 14">
            <a:extLst>
              <a:ext uri="{FF2B5EF4-FFF2-40B4-BE49-F238E27FC236}">
                <a16:creationId xmlns:a16="http://schemas.microsoft.com/office/drawing/2014/main" id="{B149349D-4017-411D-A6E4-6FA59E261E07}"/>
              </a:ext>
            </a:extLst>
          </p:cNvPr>
          <p:cNvSpPr>
            <a:spLocks noGrp="1"/>
          </p:cNvSpPr>
          <p:nvPr>
            <p:ph sz="quarter" idx="27" hasCustomPrompt="1"/>
          </p:nvPr>
        </p:nvSpPr>
        <p:spPr>
          <a:xfrm>
            <a:off x="382829" y="4292769"/>
            <a:ext cx="6119679"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Espaço Reservado para Conteúdo 14">
            <a:extLst>
              <a:ext uri="{FF2B5EF4-FFF2-40B4-BE49-F238E27FC236}">
                <a16:creationId xmlns:a16="http://schemas.microsoft.com/office/drawing/2014/main" id="{849E52CD-1DB8-4809-A80A-ECC086DFD60E}"/>
              </a:ext>
            </a:extLst>
          </p:cNvPr>
          <p:cNvSpPr>
            <a:spLocks noGrp="1"/>
          </p:cNvSpPr>
          <p:nvPr>
            <p:ph sz="quarter" idx="28" hasCustomPrompt="1"/>
          </p:nvPr>
        </p:nvSpPr>
        <p:spPr>
          <a:xfrm>
            <a:off x="3552750" y="1548134"/>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0" name="Text Placeholder 4">
            <a:extLst>
              <a:ext uri="{FF2B5EF4-FFF2-40B4-BE49-F238E27FC236}">
                <a16:creationId xmlns:a16="http://schemas.microsoft.com/office/drawing/2014/main" id="{92D80794-D9BD-4233-9669-1606A39695D6}"/>
              </a:ext>
            </a:extLst>
          </p:cNvPr>
          <p:cNvSpPr>
            <a:spLocks noGrp="1"/>
          </p:cNvSpPr>
          <p:nvPr>
            <p:ph type="body" sz="quarter" idx="29"/>
          </p:nvPr>
        </p:nvSpPr>
        <p:spPr>
          <a:xfrm>
            <a:off x="390154" y="6866857"/>
            <a:ext cx="2923563" cy="2584765"/>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21" name="Espaço Reservado para Conteúdo 14">
            <a:extLst>
              <a:ext uri="{FF2B5EF4-FFF2-40B4-BE49-F238E27FC236}">
                <a16:creationId xmlns:a16="http://schemas.microsoft.com/office/drawing/2014/main" id="{A6CB413F-84EF-44DF-BD40-B9F876AF8DE8}"/>
              </a:ext>
            </a:extLst>
          </p:cNvPr>
          <p:cNvSpPr>
            <a:spLocks noGrp="1"/>
          </p:cNvSpPr>
          <p:nvPr>
            <p:ph sz="quarter" idx="30" hasCustomPrompt="1"/>
          </p:nvPr>
        </p:nvSpPr>
        <p:spPr>
          <a:xfrm>
            <a:off x="3544276" y="7190300"/>
            <a:ext cx="2965558" cy="226326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2" name="Espaço Reservado para Conteúdo 14">
            <a:extLst>
              <a:ext uri="{FF2B5EF4-FFF2-40B4-BE49-F238E27FC236}">
                <a16:creationId xmlns:a16="http://schemas.microsoft.com/office/drawing/2014/main" id="{81B1184E-C2A9-4D89-B81A-04C67DFDFC84}"/>
              </a:ext>
            </a:extLst>
          </p:cNvPr>
          <p:cNvSpPr>
            <a:spLocks noGrp="1"/>
          </p:cNvSpPr>
          <p:nvPr>
            <p:ph sz="quarter" idx="31" hasCustomPrompt="1"/>
          </p:nvPr>
        </p:nvSpPr>
        <p:spPr>
          <a:xfrm>
            <a:off x="3560075" y="6901682"/>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3" name="Straight Connector 22">
            <a:extLst>
              <a:ext uri="{FF2B5EF4-FFF2-40B4-BE49-F238E27FC236}">
                <a16:creationId xmlns:a16="http://schemas.microsoft.com/office/drawing/2014/main" id="{15C7A86C-C2D3-4F3B-B362-92EDFEE558D4}"/>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Espaço Reservado para Texto 6">
            <a:extLst>
              <a:ext uri="{FF2B5EF4-FFF2-40B4-BE49-F238E27FC236}">
                <a16:creationId xmlns:a16="http://schemas.microsoft.com/office/drawing/2014/main" id="{667A78A2-6B0A-4B79-B91F-864FAEBDF306}"/>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8" name="Espaço Reservado para Texto 6">
            <a:extLst>
              <a:ext uri="{FF2B5EF4-FFF2-40B4-BE49-F238E27FC236}">
                <a16:creationId xmlns:a16="http://schemas.microsoft.com/office/drawing/2014/main" id="{C057AED6-8480-40FD-AA17-1DD8BA77D1B9}"/>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6" name="Espaço Reservado para Texto 6">
            <a:extLst>
              <a:ext uri="{FF2B5EF4-FFF2-40B4-BE49-F238E27FC236}">
                <a16:creationId xmlns:a16="http://schemas.microsoft.com/office/drawing/2014/main" id="{A42CB95F-345D-4DC7-8B91-57C326B11796}"/>
              </a:ext>
            </a:extLst>
          </p:cNvPr>
          <p:cNvSpPr>
            <a:spLocks noGrp="1"/>
          </p:cNvSpPr>
          <p:nvPr>
            <p:ph type="body" sz="quarter" idx="32"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Fonte:  XXX, XXX, XXX | Notas: (1) XXX; (2) XXX; (3) XXX</a:t>
            </a:r>
          </a:p>
        </p:txBody>
      </p:sp>
      <p:sp>
        <p:nvSpPr>
          <p:cNvPr id="19" name="Date Placeholder 20">
            <a:extLst>
              <a:ext uri="{FF2B5EF4-FFF2-40B4-BE49-F238E27FC236}">
                <a16:creationId xmlns:a16="http://schemas.microsoft.com/office/drawing/2014/main" id="{6BFE4986-E532-49BD-986A-23436161932A}"/>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4FA75AFD-5FD1-4113-9E66-2CB673635291}" type="datetime4">
              <a:rPr lang="pt-BR" smtClean="0"/>
              <a:pPr/>
              <a:t>18 de maio de 2026</a:t>
            </a:fld>
            <a:endParaRPr lang="en-US" dirty="0"/>
          </a:p>
        </p:txBody>
      </p:sp>
    </p:spTree>
    <p:extLst>
      <p:ext uri="{BB962C8B-B14F-4D97-AF65-F5344CB8AC3E}">
        <p14:creationId xmlns:p14="http://schemas.microsoft.com/office/powerpoint/2010/main" val="3967573536"/>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rtha">
    <p:bg>
      <p:bgPr>
        <a:solidFill>
          <a:schemeClr val="bg1"/>
        </a:solidFill>
        <a:effectLst/>
      </p:bgPr>
    </p:bg>
    <p:spTree>
      <p:nvGrpSpPr>
        <p:cNvPr id="1" name=""/>
        <p:cNvGrpSpPr/>
        <p:nvPr/>
      </p:nvGrpSpPr>
      <p:grpSpPr>
        <a:xfrm>
          <a:off x="0" y="0"/>
          <a:ext cx="0" cy="0"/>
          <a:chOff x="0" y="0"/>
          <a:chExt cx="0" cy="0"/>
        </a:xfrm>
      </p:grpSpPr>
      <p:sp>
        <p:nvSpPr>
          <p:cNvPr id="2" name="Espaço Reservado para Conteúdo 14">
            <a:extLst>
              <a:ext uri="{FF2B5EF4-FFF2-40B4-BE49-F238E27FC236}">
                <a16:creationId xmlns:a16="http://schemas.microsoft.com/office/drawing/2014/main" id="{082EA871-096A-655F-2D41-1C950193A2A7}"/>
              </a:ext>
            </a:extLst>
          </p:cNvPr>
          <p:cNvSpPr>
            <a:spLocks noGrp="1"/>
          </p:cNvSpPr>
          <p:nvPr>
            <p:ph sz="quarter" idx="33" hasCustomPrompt="1"/>
          </p:nvPr>
        </p:nvSpPr>
        <p:spPr>
          <a:xfrm>
            <a:off x="390154" y="1497013"/>
            <a:ext cx="6119679"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 name="Espaço Reservado para Conteúdo 14">
            <a:extLst>
              <a:ext uri="{FF2B5EF4-FFF2-40B4-BE49-F238E27FC236}">
                <a16:creationId xmlns:a16="http://schemas.microsoft.com/office/drawing/2014/main" id="{1269A114-D8F4-A017-5F93-F691201B369E}"/>
              </a:ext>
            </a:extLst>
          </p:cNvPr>
          <p:cNvSpPr>
            <a:spLocks noGrp="1"/>
          </p:cNvSpPr>
          <p:nvPr>
            <p:ph sz="quarter" idx="34" hasCustomPrompt="1"/>
          </p:nvPr>
        </p:nvSpPr>
        <p:spPr>
          <a:xfrm>
            <a:off x="390154" y="1785631"/>
            <a:ext cx="6119679" cy="900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1" name="Espaço Reservado para Conteúdo 14">
            <a:extLst>
              <a:ext uri="{FF2B5EF4-FFF2-40B4-BE49-F238E27FC236}">
                <a16:creationId xmlns:a16="http://schemas.microsoft.com/office/drawing/2014/main" id="{B4A8E0CC-AF6D-4249-B907-8B90F14E6EEE}"/>
              </a:ext>
            </a:extLst>
          </p:cNvPr>
          <p:cNvSpPr>
            <a:spLocks noGrp="1"/>
          </p:cNvSpPr>
          <p:nvPr>
            <p:ph sz="quarter" idx="25" hasCustomPrompt="1"/>
          </p:nvPr>
        </p:nvSpPr>
        <p:spPr>
          <a:xfrm>
            <a:off x="390154" y="5851019"/>
            <a:ext cx="6119679" cy="900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2" name="Espaço Reservado para Conteúdo 14">
            <a:extLst>
              <a:ext uri="{FF2B5EF4-FFF2-40B4-BE49-F238E27FC236}">
                <a16:creationId xmlns:a16="http://schemas.microsoft.com/office/drawing/2014/main" id="{D196756B-2AE4-4A67-89B3-B66A7F1396F6}"/>
              </a:ext>
            </a:extLst>
          </p:cNvPr>
          <p:cNvSpPr>
            <a:spLocks noGrp="1"/>
          </p:cNvSpPr>
          <p:nvPr>
            <p:ph sz="quarter" idx="26" hasCustomPrompt="1"/>
          </p:nvPr>
        </p:nvSpPr>
        <p:spPr>
          <a:xfrm>
            <a:off x="3544275" y="2764607"/>
            <a:ext cx="2965558" cy="2330095"/>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33" name="Espaço Reservado para Conteúdo 14">
            <a:extLst>
              <a:ext uri="{FF2B5EF4-FFF2-40B4-BE49-F238E27FC236}">
                <a16:creationId xmlns:a16="http://schemas.microsoft.com/office/drawing/2014/main" id="{B149349D-4017-411D-A6E4-6FA59E261E07}"/>
              </a:ext>
            </a:extLst>
          </p:cNvPr>
          <p:cNvSpPr>
            <a:spLocks noGrp="1"/>
          </p:cNvSpPr>
          <p:nvPr>
            <p:ph sz="quarter" idx="27" hasCustomPrompt="1"/>
          </p:nvPr>
        </p:nvSpPr>
        <p:spPr>
          <a:xfrm>
            <a:off x="390154" y="5562401"/>
            <a:ext cx="6119679"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Espaço Reservado para Conteúdo 14">
            <a:extLst>
              <a:ext uri="{FF2B5EF4-FFF2-40B4-BE49-F238E27FC236}">
                <a16:creationId xmlns:a16="http://schemas.microsoft.com/office/drawing/2014/main" id="{849E52CD-1DB8-4809-A80A-ECC086DFD60E}"/>
              </a:ext>
            </a:extLst>
          </p:cNvPr>
          <p:cNvSpPr>
            <a:spLocks noGrp="1"/>
          </p:cNvSpPr>
          <p:nvPr>
            <p:ph sz="quarter" idx="28" hasCustomPrompt="1"/>
          </p:nvPr>
        </p:nvSpPr>
        <p:spPr>
          <a:xfrm>
            <a:off x="3544275" y="5188593"/>
            <a:ext cx="2966400" cy="215444"/>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800" b="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1" name="Espaço Reservado para Conteúdo 14">
            <a:extLst>
              <a:ext uri="{FF2B5EF4-FFF2-40B4-BE49-F238E27FC236}">
                <a16:creationId xmlns:a16="http://schemas.microsoft.com/office/drawing/2014/main" id="{A6CB413F-84EF-44DF-BD40-B9F876AF8DE8}"/>
              </a:ext>
            </a:extLst>
          </p:cNvPr>
          <p:cNvSpPr>
            <a:spLocks noGrp="1"/>
          </p:cNvSpPr>
          <p:nvPr>
            <p:ph sz="quarter" idx="30" hasCustomPrompt="1"/>
          </p:nvPr>
        </p:nvSpPr>
        <p:spPr>
          <a:xfrm>
            <a:off x="3544275" y="6866857"/>
            <a:ext cx="2965558" cy="2330095"/>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22" name="Espaço Reservado para Conteúdo 14">
            <a:extLst>
              <a:ext uri="{FF2B5EF4-FFF2-40B4-BE49-F238E27FC236}">
                <a16:creationId xmlns:a16="http://schemas.microsoft.com/office/drawing/2014/main" id="{81B1184E-C2A9-4D89-B81A-04C67DFDFC84}"/>
              </a:ext>
            </a:extLst>
          </p:cNvPr>
          <p:cNvSpPr>
            <a:spLocks noGrp="1"/>
          </p:cNvSpPr>
          <p:nvPr>
            <p:ph sz="quarter" idx="31" hasCustomPrompt="1"/>
          </p:nvPr>
        </p:nvSpPr>
        <p:spPr>
          <a:xfrm>
            <a:off x="3552175" y="9243413"/>
            <a:ext cx="2966400" cy="215444"/>
          </a:xfrm>
          <a:prstGeom prst="rect">
            <a:avLst/>
          </a:prstGeom>
          <a:solidFill>
            <a:schemeClr val="bg1"/>
          </a:solidFill>
          <a:ln>
            <a:noFill/>
          </a:ln>
          <a:effectLst>
            <a:outerShdw dist="12700" dir="5400000" algn="ctr" rotWithShape="0">
              <a:schemeClr val="tx2">
                <a:alpha val="70000"/>
              </a:schemeClr>
            </a:outerShdw>
          </a:effectLst>
        </p:spPr>
        <p:txBody>
          <a:bodyPr wrap="square" lIns="0" anchor="b">
            <a:spAutoFit/>
          </a:bodyPr>
          <a:lstStyle>
            <a:lvl1pPr>
              <a:defRPr lang="pt-BR" sz="800" b="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3" name="Straight Connector 22">
            <a:extLst>
              <a:ext uri="{FF2B5EF4-FFF2-40B4-BE49-F238E27FC236}">
                <a16:creationId xmlns:a16="http://schemas.microsoft.com/office/drawing/2014/main" id="{15C7A86C-C2D3-4F3B-B362-92EDFEE558D4}"/>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Espaço Reservado para Texto 6">
            <a:extLst>
              <a:ext uri="{FF2B5EF4-FFF2-40B4-BE49-F238E27FC236}">
                <a16:creationId xmlns:a16="http://schemas.microsoft.com/office/drawing/2014/main" id="{667A78A2-6B0A-4B79-B91F-864FAEBDF306}"/>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8" name="Espaço Reservado para Texto 6">
            <a:extLst>
              <a:ext uri="{FF2B5EF4-FFF2-40B4-BE49-F238E27FC236}">
                <a16:creationId xmlns:a16="http://schemas.microsoft.com/office/drawing/2014/main" id="{C057AED6-8480-40FD-AA17-1DD8BA77D1B9}"/>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6" name="Espaço Reservado para Texto 6">
            <a:extLst>
              <a:ext uri="{FF2B5EF4-FFF2-40B4-BE49-F238E27FC236}">
                <a16:creationId xmlns:a16="http://schemas.microsoft.com/office/drawing/2014/main" id="{A42CB95F-345D-4DC7-8B91-57C326B11796}"/>
              </a:ext>
            </a:extLst>
          </p:cNvPr>
          <p:cNvSpPr>
            <a:spLocks noGrp="1"/>
          </p:cNvSpPr>
          <p:nvPr>
            <p:ph type="body" sz="quarter" idx="32"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Fonte:  XXX, XXX, XXX | Notas: (1) XXX; (2) XXX; (3) XXX</a:t>
            </a:r>
          </a:p>
        </p:txBody>
      </p:sp>
      <p:sp>
        <p:nvSpPr>
          <p:cNvPr id="19" name="Date Placeholder 20">
            <a:extLst>
              <a:ext uri="{FF2B5EF4-FFF2-40B4-BE49-F238E27FC236}">
                <a16:creationId xmlns:a16="http://schemas.microsoft.com/office/drawing/2014/main" id="{6BFE4986-E532-49BD-986A-23436161932A}"/>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4FA75AFD-5FD1-4113-9E66-2CB673635291}" type="datetime4">
              <a:rPr lang="pt-BR" smtClean="0"/>
              <a:pPr/>
              <a:t>18 de maio de 2026</a:t>
            </a:fld>
            <a:endParaRPr lang="en-US" dirty="0"/>
          </a:p>
        </p:txBody>
      </p:sp>
      <p:sp>
        <p:nvSpPr>
          <p:cNvPr id="27" name="Espaço Reservado para Conteúdo 14">
            <a:extLst>
              <a:ext uri="{FF2B5EF4-FFF2-40B4-BE49-F238E27FC236}">
                <a16:creationId xmlns:a16="http://schemas.microsoft.com/office/drawing/2014/main" id="{16C89A01-C64D-DE77-EE91-977A5EA6B6B9}"/>
              </a:ext>
            </a:extLst>
          </p:cNvPr>
          <p:cNvSpPr>
            <a:spLocks noGrp="1"/>
          </p:cNvSpPr>
          <p:nvPr>
            <p:ph sz="quarter" idx="35" hasCustomPrompt="1"/>
          </p:nvPr>
        </p:nvSpPr>
        <p:spPr>
          <a:xfrm>
            <a:off x="390153" y="5188593"/>
            <a:ext cx="2966400" cy="215444"/>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800" b="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8" name="Espaço Reservado para Conteúdo 14">
            <a:extLst>
              <a:ext uri="{FF2B5EF4-FFF2-40B4-BE49-F238E27FC236}">
                <a16:creationId xmlns:a16="http://schemas.microsoft.com/office/drawing/2014/main" id="{AEB0998C-6B22-8C46-35BF-0D48B8419B1E}"/>
              </a:ext>
            </a:extLst>
          </p:cNvPr>
          <p:cNvSpPr>
            <a:spLocks noGrp="1"/>
          </p:cNvSpPr>
          <p:nvPr>
            <p:ph sz="quarter" idx="36" hasCustomPrompt="1"/>
          </p:nvPr>
        </p:nvSpPr>
        <p:spPr>
          <a:xfrm>
            <a:off x="390153" y="2764607"/>
            <a:ext cx="2965558" cy="2330095"/>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29" name="Espaço Reservado para Conteúdo 14">
            <a:extLst>
              <a:ext uri="{FF2B5EF4-FFF2-40B4-BE49-F238E27FC236}">
                <a16:creationId xmlns:a16="http://schemas.microsoft.com/office/drawing/2014/main" id="{C2EA1937-05BA-404C-8428-9E87619343CE}"/>
              </a:ext>
            </a:extLst>
          </p:cNvPr>
          <p:cNvSpPr>
            <a:spLocks noGrp="1"/>
          </p:cNvSpPr>
          <p:nvPr>
            <p:ph sz="quarter" idx="37" hasCustomPrompt="1"/>
          </p:nvPr>
        </p:nvSpPr>
        <p:spPr>
          <a:xfrm>
            <a:off x="390153" y="6866857"/>
            <a:ext cx="2965558" cy="2330095"/>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30" name="Espaço Reservado para Conteúdo 14">
            <a:extLst>
              <a:ext uri="{FF2B5EF4-FFF2-40B4-BE49-F238E27FC236}">
                <a16:creationId xmlns:a16="http://schemas.microsoft.com/office/drawing/2014/main" id="{AA3DE629-3A26-C1F5-52D1-60013DC5E625}"/>
              </a:ext>
            </a:extLst>
          </p:cNvPr>
          <p:cNvSpPr>
            <a:spLocks noGrp="1"/>
          </p:cNvSpPr>
          <p:nvPr>
            <p:ph sz="quarter" idx="38" hasCustomPrompt="1"/>
          </p:nvPr>
        </p:nvSpPr>
        <p:spPr>
          <a:xfrm>
            <a:off x="390153" y="9243413"/>
            <a:ext cx="2966400" cy="215444"/>
          </a:xfrm>
          <a:prstGeom prst="rect">
            <a:avLst/>
          </a:prstGeom>
          <a:solidFill>
            <a:schemeClr val="bg1"/>
          </a:solidFill>
          <a:ln>
            <a:noFill/>
          </a:ln>
          <a:effectLst>
            <a:outerShdw dist="12700" dir="5400000" algn="ctr" rotWithShape="0">
              <a:schemeClr val="tx2">
                <a:alpha val="70000"/>
              </a:schemeClr>
            </a:outerShdw>
          </a:effectLst>
        </p:spPr>
        <p:txBody>
          <a:bodyPr wrap="square" lIns="0" anchor="b">
            <a:spAutoFit/>
          </a:bodyPr>
          <a:lstStyle>
            <a:lvl1pPr>
              <a:defRPr lang="pt-BR" sz="800" b="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Tree>
    <p:extLst>
      <p:ext uri="{BB962C8B-B14F-4D97-AF65-F5344CB8AC3E}">
        <p14:creationId xmlns:p14="http://schemas.microsoft.com/office/powerpoint/2010/main" val="2199117409"/>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Gráficos">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 name="Text Placeholder 4">
            <a:extLst>
              <a:ext uri="{FF2B5EF4-FFF2-40B4-BE49-F238E27FC236}">
                <a16:creationId xmlns:a16="http://schemas.microsoft.com/office/drawing/2014/main" id="{49A1E59E-08DB-45E6-A0D5-7C78A54C869F}"/>
              </a:ext>
            </a:extLst>
          </p:cNvPr>
          <p:cNvSpPr>
            <a:spLocks noGrp="1"/>
          </p:cNvSpPr>
          <p:nvPr>
            <p:ph type="body" sz="quarter" idx="20"/>
          </p:nvPr>
        </p:nvSpPr>
        <p:spPr>
          <a:xfrm>
            <a:off x="369050" y="1497013"/>
            <a:ext cx="2952000" cy="4079539"/>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21" name="Espaço Reservado para Conteúdo 14">
            <a:extLst>
              <a:ext uri="{FF2B5EF4-FFF2-40B4-BE49-F238E27FC236}">
                <a16:creationId xmlns:a16="http://schemas.microsoft.com/office/drawing/2014/main" id="{85B528AB-0607-4A82-934E-C1C7106546B5}"/>
              </a:ext>
            </a:extLst>
          </p:cNvPr>
          <p:cNvSpPr>
            <a:spLocks noGrp="1"/>
          </p:cNvSpPr>
          <p:nvPr>
            <p:ph sz="quarter" idx="26" hasCustomPrompt="1"/>
          </p:nvPr>
        </p:nvSpPr>
        <p:spPr>
          <a:xfrm>
            <a:off x="3537700" y="1815904"/>
            <a:ext cx="2952000" cy="376064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2" name="Espaço Reservado para Conteúdo 14">
            <a:extLst>
              <a:ext uri="{FF2B5EF4-FFF2-40B4-BE49-F238E27FC236}">
                <a16:creationId xmlns:a16="http://schemas.microsoft.com/office/drawing/2014/main" id="{5294E6AB-735D-48F4-9AC8-EF3781FB2746}"/>
              </a:ext>
            </a:extLst>
          </p:cNvPr>
          <p:cNvSpPr>
            <a:spLocks noGrp="1"/>
          </p:cNvSpPr>
          <p:nvPr>
            <p:ph sz="quarter" idx="28" hasCustomPrompt="1"/>
          </p:nvPr>
        </p:nvSpPr>
        <p:spPr>
          <a:xfrm>
            <a:off x="3537700" y="1497013"/>
            <a:ext cx="2952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3" name="Espaço Reservado para Conteúdo 14">
            <a:extLst>
              <a:ext uri="{FF2B5EF4-FFF2-40B4-BE49-F238E27FC236}">
                <a16:creationId xmlns:a16="http://schemas.microsoft.com/office/drawing/2014/main" id="{6B9EB78B-FD20-4719-A056-235ADA20204A}"/>
              </a:ext>
            </a:extLst>
          </p:cNvPr>
          <p:cNvSpPr>
            <a:spLocks noGrp="1"/>
          </p:cNvSpPr>
          <p:nvPr>
            <p:ph sz="quarter" idx="25" hasCustomPrompt="1"/>
          </p:nvPr>
        </p:nvSpPr>
        <p:spPr>
          <a:xfrm>
            <a:off x="368300" y="7941563"/>
            <a:ext cx="1980000" cy="1512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5" name="Espaço Reservado para Conteúdo 14">
            <a:extLst>
              <a:ext uri="{FF2B5EF4-FFF2-40B4-BE49-F238E27FC236}">
                <a16:creationId xmlns:a16="http://schemas.microsoft.com/office/drawing/2014/main" id="{378CEBA8-7472-47EB-BC4A-EA019A667AE5}"/>
              </a:ext>
            </a:extLst>
          </p:cNvPr>
          <p:cNvSpPr>
            <a:spLocks noGrp="1"/>
          </p:cNvSpPr>
          <p:nvPr>
            <p:ph sz="quarter" idx="27" hasCustomPrompt="1"/>
          </p:nvPr>
        </p:nvSpPr>
        <p:spPr>
          <a:xfrm>
            <a:off x="368300" y="7638425"/>
            <a:ext cx="1980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6" name="Espaço Reservado para Conteúdo 14">
            <a:extLst>
              <a:ext uri="{FF2B5EF4-FFF2-40B4-BE49-F238E27FC236}">
                <a16:creationId xmlns:a16="http://schemas.microsoft.com/office/drawing/2014/main" id="{88102008-164E-4847-B70E-2DA2859EB5FA}"/>
              </a:ext>
            </a:extLst>
          </p:cNvPr>
          <p:cNvSpPr>
            <a:spLocks noGrp="1"/>
          </p:cNvSpPr>
          <p:nvPr>
            <p:ph sz="quarter" idx="21" hasCustomPrompt="1"/>
          </p:nvPr>
        </p:nvSpPr>
        <p:spPr>
          <a:xfrm>
            <a:off x="369050" y="6009544"/>
            <a:ext cx="2952000" cy="1476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7" name="Espaço Reservado para Conteúdo 14">
            <a:extLst>
              <a:ext uri="{FF2B5EF4-FFF2-40B4-BE49-F238E27FC236}">
                <a16:creationId xmlns:a16="http://schemas.microsoft.com/office/drawing/2014/main" id="{1DAFB6F6-C902-48DE-A854-209EE1401B64}"/>
              </a:ext>
            </a:extLst>
          </p:cNvPr>
          <p:cNvSpPr>
            <a:spLocks noGrp="1"/>
          </p:cNvSpPr>
          <p:nvPr>
            <p:ph sz="quarter" idx="22" hasCustomPrompt="1"/>
          </p:nvPr>
        </p:nvSpPr>
        <p:spPr>
          <a:xfrm>
            <a:off x="3537700" y="6004053"/>
            <a:ext cx="2952000" cy="1476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8" name="Espaço Reservado para Conteúdo 14">
            <a:extLst>
              <a:ext uri="{FF2B5EF4-FFF2-40B4-BE49-F238E27FC236}">
                <a16:creationId xmlns:a16="http://schemas.microsoft.com/office/drawing/2014/main" id="{B4F7A4B0-6A5B-48E7-93D0-A6438A15CF56}"/>
              </a:ext>
            </a:extLst>
          </p:cNvPr>
          <p:cNvSpPr>
            <a:spLocks noGrp="1"/>
          </p:cNvSpPr>
          <p:nvPr>
            <p:ph sz="quarter" idx="23" hasCustomPrompt="1"/>
          </p:nvPr>
        </p:nvSpPr>
        <p:spPr>
          <a:xfrm>
            <a:off x="368300" y="5723490"/>
            <a:ext cx="2952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9" name="Espaço Reservado para Conteúdo 14">
            <a:extLst>
              <a:ext uri="{FF2B5EF4-FFF2-40B4-BE49-F238E27FC236}">
                <a16:creationId xmlns:a16="http://schemas.microsoft.com/office/drawing/2014/main" id="{C64B94EB-9494-4B55-92F4-166DEF48DB35}"/>
              </a:ext>
            </a:extLst>
          </p:cNvPr>
          <p:cNvSpPr>
            <a:spLocks noGrp="1"/>
          </p:cNvSpPr>
          <p:nvPr>
            <p:ph sz="quarter" idx="24" hasCustomPrompt="1"/>
          </p:nvPr>
        </p:nvSpPr>
        <p:spPr>
          <a:xfrm>
            <a:off x="3537700" y="5723490"/>
            <a:ext cx="2952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42" name="Straight Connector 41">
            <a:extLst>
              <a:ext uri="{FF2B5EF4-FFF2-40B4-BE49-F238E27FC236}">
                <a16:creationId xmlns:a16="http://schemas.microsoft.com/office/drawing/2014/main" id="{02558420-2316-4877-A0B8-02C6D7796F9F}"/>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Espaço Reservado para Texto 6">
            <a:extLst>
              <a:ext uri="{FF2B5EF4-FFF2-40B4-BE49-F238E27FC236}">
                <a16:creationId xmlns:a16="http://schemas.microsoft.com/office/drawing/2014/main" id="{E9006F28-0FC5-4C17-84E9-DDB1DE717662}"/>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9" name="Espaço Reservado para Texto 6">
            <a:extLst>
              <a:ext uri="{FF2B5EF4-FFF2-40B4-BE49-F238E27FC236}">
                <a16:creationId xmlns:a16="http://schemas.microsoft.com/office/drawing/2014/main" id="{840CD343-D27F-44CB-9F5D-7257A48DB76E}"/>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7" name="Espaço Reservado para Texto 6">
            <a:extLst>
              <a:ext uri="{FF2B5EF4-FFF2-40B4-BE49-F238E27FC236}">
                <a16:creationId xmlns:a16="http://schemas.microsoft.com/office/drawing/2014/main" id="{9446A3E0-D20A-4444-A6E6-9A289C2BDEB5}"/>
              </a:ext>
            </a:extLst>
          </p:cNvPr>
          <p:cNvSpPr>
            <a:spLocks noGrp="1"/>
          </p:cNvSpPr>
          <p:nvPr>
            <p:ph type="body" sz="quarter" idx="29"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24" name="Date Placeholder 20">
            <a:extLst>
              <a:ext uri="{FF2B5EF4-FFF2-40B4-BE49-F238E27FC236}">
                <a16:creationId xmlns:a16="http://schemas.microsoft.com/office/drawing/2014/main" id="{192EE3E3-9B37-40F8-A8BE-C0FA7BB86A5D}"/>
              </a:ext>
            </a:extLst>
          </p:cNvPr>
          <p:cNvSpPr>
            <a:spLocks noGrp="1"/>
          </p:cNvSpPr>
          <p:nvPr>
            <p:ph type="dt" sz="half" idx="2"/>
          </p:nvPr>
        </p:nvSpPr>
        <p:spPr>
          <a:xfrm>
            <a:off x="3975100" y="438763"/>
            <a:ext cx="2514600"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0834ECF4-E3A7-4EE5-B75E-4A8E0D61D7AD}" type="datetime4">
              <a:rPr lang="pt-BR" smtClean="0"/>
              <a:pPr/>
              <a:t>18 de maio de 2026</a:t>
            </a:fld>
            <a:endParaRPr lang="en-US" dirty="0"/>
          </a:p>
        </p:txBody>
      </p:sp>
      <p:sp>
        <p:nvSpPr>
          <p:cNvPr id="2" name="Espaço Reservado para Conteúdo 14">
            <a:extLst>
              <a:ext uri="{FF2B5EF4-FFF2-40B4-BE49-F238E27FC236}">
                <a16:creationId xmlns:a16="http://schemas.microsoft.com/office/drawing/2014/main" id="{59DA87C0-1AF7-FF8A-8F80-BCCAFBA9EC72}"/>
              </a:ext>
            </a:extLst>
          </p:cNvPr>
          <p:cNvSpPr>
            <a:spLocks noGrp="1"/>
          </p:cNvSpPr>
          <p:nvPr>
            <p:ph sz="quarter" idx="30" hasCustomPrompt="1"/>
          </p:nvPr>
        </p:nvSpPr>
        <p:spPr>
          <a:xfrm>
            <a:off x="2437030" y="7941563"/>
            <a:ext cx="1980000" cy="1512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3" name="Espaço Reservado para Conteúdo 14">
            <a:extLst>
              <a:ext uri="{FF2B5EF4-FFF2-40B4-BE49-F238E27FC236}">
                <a16:creationId xmlns:a16="http://schemas.microsoft.com/office/drawing/2014/main" id="{B928E35D-07FD-3AD4-E270-0AB58AFCA640}"/>
              </a:ext>
            </a:extLst>
          </p:cNvPr>
          <p:cNvSpPr>
            <a:spLocks noGrp="1"/>
          </p:cNvSpPr>
          <p:nvPr>
            <p:ph sz="quarter" idx="31" hasCustomPrompt="1"/>
          </p:nvPr>
        </p:nvSpPr>
        <p:spPr>
          <a:xfrm>
            <a:off x="2439000" y="7661000"/>
            <a:ext cx="1980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6" name="Espaço Reservado para Conteúdo 14">
            <a:extLst>
              <a:ext uri="{FF2B5EF4-FFF2-40B4-BE49-F238E27FC236}">
                <a16:creationId xmlns:a16="http://schemas.microsoft.com/office/drawing/2014/main" id="{2CB84867-B854-7789-C647-C2A01AEFAA88}"/>
              </a:ext>
            </a:extLst>
          </p:cNvPr>
          <p:cNvSpPr>
            <a:spLocks noGrp="1"/>
          </p:cNvSpPr>
          <p:nvPr>
            <p:ph sz="quarter" idx="32" hasCustomPrompt="1"/>
          </p:nvPr>
        </p:nvSpPr>
        <p:spPr>
          <a:xfrm>
            <a:off x="4509699" y="7941563"/>
            <a:ext cx="1980000" cy="1512000"/>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7" name="Espaço Reservado para Conteúdo 14">
            <a:extLst>
              <a:ext uri="{FF2B5EF4-FFF2-40B4-BE49-F238E27FC236}">
                <a16:creationId xmlns:a16="http://schemas.microsoft.com/office/drawing/2014/main" id="{F76AFDA4-8BCA-7610-5B16-01DECB5C9D5C}"/>
              </a:ext>
            </a:extLst>
          </p:cNvPr>
          <p:cNvSpPr>
            <a:spLocks noGrp="1"/>
          </p:cNvSpPr>
          <p:nvPr>
            <p:ph sz="quarter" idx="33" hasCustomPrompt="1"/>
          </p:nvPr>
        </p:nvSpPr>
        <p:spPr>
          <a:xfrm>
            <a:off x="4509699" y="7660999"/>
            <a:ext cx="1980000"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Tree>
    <p:extLst>
      <p:ext uri="{BB962C8B-B14F-4D97-AF65-F5344CB8AC3E}">
        <p14:creationId xmlns:p14="http://schemas.microsoft.com/office/powerpoint/2010/main" val="3717197418"/>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Gráficos">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3" name="Text Placeholder 4">
            <a:extLst>
              <a:ext uri="{FF2B5EF4-FFF2-40B4-BE49-F238E27FC236}">
                <a16:creationId xmlns:a16="http://schemas.microsoft.com/office/drawing/2014/main" id="{03A51246-6836-408F-ABF0-EEEEE8E00F14}"/>
              </a:ext>
            </a:extLst>
          </p:cNvPr>
          <p:cNvSpPr>
            <a:spLocks noGrp="1"/>
          </p:cNvSpPr>
          <p:nvPr>
            <p:ph type="body" sz="quarter" idx="20"/>
          </p:nvPr>
        </p:nvSpPr>
        <p:spPr>
          <a:xfrm>
            <a:off x="382829" y="1500036"/>
            <a:ext cx="6063034" cy="2027390"/>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cxnSp>
        <p:nvCxnSpPr>
          <p:cNvPr id="3" name="Straight Connector 2">
            <a:extLst>
              <a:ext uri="{FF2B5EF4-FFF2-40B4-BE49-F238E27FC236}">
                <a16:creationId xmlns:a16="http://schemas.microsoft.com/office/drawing/2014/main" id="{2EDD6930-C0EE-4FA2-8633-016983CCBB57}"/>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Espaço Reservado para Conteúdo 14">
            <a:extLst>
              <a:ext uri="{FF2B5EF4-FFF2-40B4-BE49-F238E27FC236}">
                <a16:creationId xmlns:a16="http://schemas.microsoft.com/office/drawing/2014/main" id="{7459543B-5D1A-4593-B70A-B3031D0AB289}"/>
              </a:ext>
            </a:extLst>
          </p:cNvPr>
          <p:cNvSpPr>
            <a:spLocks noGrp="1"/>
          </p:cNvSpPr>
          <p:nvPr>
            <p:ph sz="quarter" idx="21" hasCustomPrompt="1"/>
          </p:nvPr>
        </p:nvSpPr>
        <p:spPr>
          <a:xfrm>
            <a:off x="382829" y="7896455"/>
            <a:ext cx="2938221"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8" name="Espaço Reservado para Conteúdo 14">
            <a:extLst>
              <a:ext uri="{FF2B5EF4-FFF2-40B4-BE49-F238E27FC236}">
                <a16:creationId xmlns:a16="http://schemas.microsoft.com/office/drawing/2014/main" id="{90F6C72D-8B37-43A2-8FA6-85DFDDE86A1B}"/>
              </a:ext>
            </a:extLst>
          </p:cNvPr>
          <p:cNvSpPr>
            <a:spLocks noGrp="1"/>
          </p:cNvSpPr>
          <p:nvPr>
            <p:ph sz="quarter" idx="22" hasCustomPrompt="1"/>
          </p:nvPr>
        </p:nvSpPr>
        <p:spPr>
          <a:xfrm>
            <a:off x="3536951" y="7896455"/>
            <a:ext cx="2965558"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9" name="Espaço Reservado para Conteúdo 14">
            <a:extLst>
              <a:ext uri="{FF2B5EF4-FFF2-40B4-BE49-F238E27FC236}">
                <a16:creationId xmlns:a16="http://schemas.microsoft.com/office/drawing/2014/main" id="{F5CC7ACC-9FC6-43CE-AF39-B94FD98BF6E6}"/>
              </a:ext>
            </a:extLst>
          </p:cNvPr>
          <p:cNvSpPr>
            <a:spLocks noGrp="1"/>
          </p:cNvSpPr>
          <p:nvPr>
            <p:ph sz="quarter" idx="23" hasCustomPrompt="1"/>
          </p:nvPr>
        </p:nvSpPr>
        <p:spPr>
          <a:xfrm>
            <a:off x="382829" y="7607837"/>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0" name="Espaço Reservado para Conteúdo 14">
            <a:extLst>
              <a:ext uri="{FF2B5EF4-FFF2-40B4-BE49-F238E27FC236}">
                <a16:creationId xmlns:a16="http://schemas.microsoft.com/office/drawing/2014/main" id="{24118CA0-014C-422D-9DAA-777D7AB184F5}"/>
              </a:ext>
            </a:extLst>
          </p:cNvPr>
          <p:cNvSpPr>
            <a:spLocks noGrp="1"/>
          </p:cNvSpPr>
          <p:nvPr>
            <p:ph sz="quarter" idx="24" hasCustomPrompt="1"/>
          </p:nvPr>
        </p:nvSpPr>
        <p:spPr>
          <a:xfrm>
            <a:off x="3552750" y="7607837"/>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1" name="Espaço Reservado para Conteúdo 14">
            <a:extLst>
              <a:ext uri="{FF2B5EF4-FFF2-40B4-BE49-F238E27FC236}">
                <a16:creationId xmlns:a16="http://schemas.microsoft.com/office/drawing/2014/main" id="{B4A8E0CC-AF6D-4249-B907-8B90F14E6EEE}"/>
              </a:ext>
            </a:extLst>
          </p:cNvPr>
          <p:cNvSpPr>
            <a:spLocks noGrp="1"/>
          </p:cNvSpPr>
          <p:nvPr>
            <p:ph sz="quarter" idx="25" hasCustomPrompt="1"/>
          </p:nvPr>
        </p:nvSpPr>
        <p:spPr>
          <a:xfrm>
            <a:off x="382829" y="3937440"/>
            <a:ext cx="2938221"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2" name="Espaço Reservado para Conteúdo 14">
            <a:extLst>
              <a:ext uri="{FF2B5EF4-FFF2-40B4-BE49-F238E27FC236}">
                <a16:creationId xmlns:a16="http://schemas.microsoft.com/office/drawing/2014/main" id="{D196756B-2AE4-4A67-89B3-B66A7F1396F6}"/>
              </a:ext>
            </a:extLst>
          </p:cNvPr>
          <p:cNvSpPr>
            <a:spLocks noGrp="1"/>
          </p:cNvSpPr>
          <p:nvPr>
            <p:ph sz="quarter" idx="26" hasCustomPrompt="1"/>
          </p:nvPr>
        </p:nvSpPr>
        <p:spPr>
          <a:xfrm>
            <a:off x="3536951" y="3937440"/>
            <a:ext cx="2965558"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3" name="Espaço Reservado para Conteúdo 14">
            <a:extLst>
              <a:ext uri="{FF2B5EF4-FFF2-40B4-BE49-F238E27FC236}">
                <a16:creationId xmlns:a16="http://schemas.microsoft.com/office/drawing/2014/main" id="{B149349D-4017-411D-A6E4-6FA59E261E07}"/>
              </a:ext>
            </a:extLst>
          </p:cNvPr>
          <p:cNvSpPr>
            <a:spLocks noGrp="1"/>
          </p:cNvSpPr>
          <p:nvPr>
            <p:ph sz="quarter" idx="27" hasCustomPrompt="1"/>
          </p:nvPr>
        </p:nvSpPr>
        <p:spPr>
          <a:xfrm>
            <a:off x="382829" y="3648822"/>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Espaço Reservado para Conteúdo 14">
            <a:extLst>
              <a:ext uri="{FF2B5EF4-FFF2-40B4-BE49-F238E27FC236}">
                <a16:creationId xmlns:a16="http://schemas.microsoft.com/office/drawing/2014/main" id="{849E52CD-1DB8-4809-A80A-ECC086DFD60E}"/>
              </a:ext>
            </a:extLst>
          </p:cNvPr>
          <p:cNvSpPr>
            <a:spLocks noGrp="1"/>
          </p:cNvSpPr>
          <p:nvPr>
            <p:ph sz="quarter" idx="28" hasCustomPrompt="1"/>
          </p:nvPr>
        </p:nvSpPr>
        <p:spPr>
          <a:xfrm>
            <a:off x="3552750" y="3648822"/>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5" name="Espaço Reservado para Conteúdo 14">
            <a:extLst>
              <a:ext uri="{FF2B5EF4-FFF2-40B4-BE49-F238E27FC236}">
                <a16:creationId xmlns:a16="http://schemas.microsoft.com/office/drawing/2014/main" id="{D8D9FAC2-6A16-4A54-B55B-FEED7719F70A}"/>
              </a:ext>
            </a:extLst>
          </p:cNvPr>
          <p:cNvSpPr>
            <a:spLocks noGrp="1"/>
          </p:cNvSpPr>
          <p:nvPr>
            <p:ph sz="quarter" idx="29" hasCustomPrompt="1"/>
          </p:nvPr>
        </p:nvSpPr>
        <p:spPr>
          <a:xfrm>
            <a:off x="382829" y="5927315"/>
            <a:ext cx="6105737"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6" name="Espaço Reservado para Conteúdo 14">
            <a:extLst>
              <a:ext uri="{FF2B5EF4-FFF2-40B4-BE49-F238E27FC236}">
                <a16:creationId xmlns:a16="http://schemas.microsoft.com/office/drawing/2014/main" id="{F03016C5-25C3-487A-A063-9D5AE9126411}"/>
              </a:ext>
            </a:extLst>
          </p:cNvPr>
          <p:cNvSpPr>
            <a:spLocks noGrp="1"/>
          </p:cNvSpPr>
          <p:nvPr>
            <p:ph sz="quarter" idx="30" hasCustomPrompt="1"/>
          </p:nvPr>
        </p:nvSpPr>
        <p:spPr>
          <a:xfrm>
            <a:off x="382829" y="5638697"/>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0" name="Espaço Reservado para Texto 6">
            <a:extLst>
              <a:ext uri="{FF2B5EF4-FFF2-40B4-BE49-F238E27FC236}">
                <a16:creationId xmlns:a16="http://schemas.microsoft.com/office/drawing/2014/main" id="{91D8F271-5DD6-476D-87DF-62D9F494BA28}"/>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21" name="Espaço Reservado para Texto 6">
            <a:extLst>
              <a:ext uri="{FF2B5EF4-FFF2-40B4-BE49-F238E27FC236}">
                <a16:creationId xmlns:a16="http://schemas.microsoft.com/office/drawing/2014/main" id="{AF9F85D2-CE44-4122-A483-C9E0FDD6786F}"/>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9" name="Espaço Reservado para Texto 6">
            <a:extLst>
              <a:ext uri="{FF2B5EF4-FFF2-40B4-BE49-F238E27FC236}">
                <a16:creationId xmlns:a16="http://schemas.microsoft.com/office/drawing/2014/main" id="{CB23BCCF-FEC6-458A-A4DC-98116231E5FD}"/>
              </a:ext>
            </a:extLst>
          </p:cNvPr>
          <p:cNvSpPr>
            <a:spLocks noGrp="1"/>
          </p:cNvSpPr>
          <p:nvPr>
            <p:ph type="body" sz="quarter" idx="31" hasCustomPrompt="1"/>
          </p:nvPr>
        </p:nvSpPr>
        <p:spPr>
          <a:xfrm>
            <a:off x="1000126" y="9548813"/>
            <a:ext cx="52736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Fonte:  XXX, XXX, XXX | Notas: (1) XXX; (2) XXX; (3) XXX</a:t>
            </a:r>
          </a:p>
        </p:txBody>
      </p:sp>
      <p:sp>
        <p:nvSpPr>
          <p:cNvPr id="22" name="Date Placeholder 20">
            <a:extLst>
              <a:ext uri="{FF2B5EF4-FFF2-40B4-BE49-F238E27FC236}">
                <a16:creationId xmlns:a16="http://schemas.microsoft.com/office/drawing/2014/main" id="{3F0710D4-8EE9-42DA-9DB8-7CAFDD337A6F}"/>
              </a:ext>
            </a:extLst>
          </p:cNvPr>
          <p:cNvSpPr>
            <a:spLocks noGrp="1"/>
          </p:cNvSpPr>
          <p:nvPr>
            <p:ph type="dt" sz="half" idx="2"/>
          </p:nvPr>
        </p:nvSpPr>
        <p:spPr>
          <a:xfrm>
            <a:off x="3968750" y="438763"/>
            <a:ext cx="2520950"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4A529EE4-38FC-4E0A-A4DD-0BE4B8620C13}" type="datetime4">
              <a:rPr lang="pt-BR" smtClean="0"/>
              <a:pPr/>
              <a:t>18 de maio de 2026</a:t>
            </a:fld>
            <a:endParaRPr lang="en-US" dirty="0"/>
          </a:p>
        </p:txBody>
      </p:sp>
    </p:spTree>
    <p:extLst>
      <p:ext uri="{BB962C8B-B14F-4D97-AF65-F5344CB8AC3E}">
        <p14:creationId xmlns:p14="http://schemas.microsoft.com/office/powerpoint/2010/main" val="1735979925"/>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Gráficos v2">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3" name="Text Placeholder 4">
            <a:extLst>
              <a:ext uri="{FF2B5EF4-FFF2-40B4-BE49-F238E27FC236}">
                <a16:creationId xmlns:a16="http://schemas.microsoft.com/office/drawing/2014/main" id="{03A51246-6836-408F-ABF0-EEEEE8E00F14}"/>
              </a:ext>
            </a:extLst>
          </p:cNvPr>
          <p:cNvSpPr>
            <a:spLocks noGrp="1"/>
          </p:cNvSpPr>
          <p:nvPr>
            <p:ph type="body" sz="quarter" idx="20"/>
          </p:nvPr>
        </p:nvSpPr>
        <p:spPr>
          <a:xfrm>
            <a:off x="382829" y="1498177"/>
            <a:ext cx="6063034" cy="202924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27" name="Espaço Reservado para Conteúdo 14">
            <a:extLst>
              <a:ext uri="{FF2B5EF4-FFF2-40B4-BE49-F238E27FC236}">
                <a16:creationId xmlns:a16="http://schemas.microsoft.com/office/drawing/2014/main" id="{7459543B-5D1A-4593-B70A-B3031D0AB289}"/>
              </a:ext>
            </a:extLst>
          </p:cNvPr>
          <p:cNvSpPr>
            <a:spLocks noGrp="1"/>
          </p:cNvSpPr>
          <p:nvPr>
            <p:ph sz="quarter" idx="21" hasCustomPrompt="1"/>
          </p:nvPr>
        </p:nvSpPr>
        <p:spPr>
          <a:xfrm>
            <a:off x="382829" y="7896455"/>
            <a:ext cx="2938221"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28" name="Espaço Reservado para Conteúdo 14">
            <a:extLst>
              <a:ext uri="{FF2B5EF4-FFF2-40B4-BE49-F238E27FC236}">
                <a16:creationId xmlns:a16="http://schemas.microsoft.com/office/drawing/2014/main" id="{90F6C72D-8B37-43A2-8FA6-85DFDDE86A1B}"/>
              </a:ext>
            </a:extLst>
          </p:cNvPr>
          <p:cNvSpPr>
            <a:spLocks noGrp="1"/>
          </p:cNvSpPr>
          <p:nvPr>
            <p:ph sz="quarter" idx="22" hasCustomPrompt="1"/>
          </p:nvPr>
        </p:nvSpPr>
        <p:spPr>
          <a:xfrm>
            <a:off x="3531947" y="7896455"/>
            <a:ext cx="2965558"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9" name="Espaço Reservado para Conteúdo 14">
            <a:extLst>
              <a:ext uri="{FF2B5EF4-FFF2-40B4-BE49-F238E27FC236}">
                <a16:creationId xmlns:a16="http://schemas.microsoft.com/office/drawing/2014/main" id="{F5CC7ACC-9FC6-43CE-AF39-B94FD98BF6E6}"/>
              </a:ext>
            </a:extLst>
          </p:cNvPr>
          <p:cNvSpPr>
            <a:spLocks noGrp="1"/>
          </p:cNvSpPr>
          <p:nvPr>
            <p:ph sz="quarter" idx="23" hasCustomPrompt="1"/>
          </p:nvPr>
        </p:nvSpPr>
        <p:spPr>
          <a:xfrm>
            <a:off x="382829" y="7607837"/>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0" name="Espaço Reservado para Conteúdo 14">
            <a:extLst>
              <a:ext uri="{FF2B5EF4-FFF2-40B4-BE49-F238E27FC236}">
                <a16:creationId xmlns:a16="http://schemas.microsoft.com/office/drawing/2014/main" id="{24118CA0-014C-422D-9DAA-777D7AB184F5}"/>
              </a:ext>
            </a:extLst>
          </p:cNvPr>
          <p:cNvSpPr>
            <a:spLocks noGrp="1"/>
          </p:cNvSpPr>
          <p:nvPr>
            <p:ph sz="quarter" idx="24" hasCustomPrompt="1"/>
          </p:nvPr>
        </p:nvSpPr>
        <p:spPr>
          <a:xfrm>
            <a:off x="3531947" y="7607837"/>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1" name="Espaço Reservado para Conteúdo 14">
            <a:extLst>
              <a:ext uri="{FF2B5EF4-FFF2-40B4-BE49-F238E27FC236}">
                <a16:creationId xmlns:a16="http://schemas.microsoft.com/office/drawing/2014/main" id="{B4A8E0CC-AF6D-4249-B907-8B90F14E6EEE}"/>
              </a:ext>
            </a:extLst>
          </p:cNvPr>
          <p:cNvSpPr>
            <a:spLocks noGrp="1"/>
          </p:cNvSpPr>
          <p:nvPr>
            <p:ph sz="quarter" idx="25" hasCustomPrompt="1"/>
          </p:nvPr>
        </p:nvSpPr>
        <p:spPr>
          <a:xfrm>
            <a:off x="377825" y="5908439"/>
            <a:ext cx="2938221"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2" name="Espaço Reservado para Conteúdo 14">
            <a:extLst>
              <a:ext uri="{FF2B5EF4-FFF2-40B4-BE49-F238E27FC236}">
                <a16:creationId xmlns:a16="http://schemas.microsoft.com/office/drawing/2014/main" id="{D196756B-2AE4-4A67-89B3-B66A7F1396F6}"/>
              </a:ext>
            </a:extLst>
          </p:cNvPr>
          <p:cNvSpPr>
            <a:spLocks noGrp="1"/>
          </p:cNvSpPr>
          <p:nvPr>
            <p:ph sz="quarter" idx="26" hasCustomPrompt="1"/>
          </p:nvPr>
        </p:nvSpPr>
        <p:spPr>
          <a:xfrm>
            <a:off x="3531947" y="5908439"/>
            <a:ext cx="2965558"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dirty="0"/>
              <a:t>Clique para editar o texto mestre</a:t>
            </a:r>
          </a:p>
        </p:txBody>
      </p:sp>
      <p:sp>
        <p:nvSpPr>
          <p:cNvPr id="33" name="Espaço Reservado para Conteúdo 14">
            <a:extLst>
              <a:ext uri="{FF2B5EF4-FFF2-40B4-BE49-F238E27FC236}">
                <a16:creationId xmlns:a16="http://schemas.microsoft.com/office/drawing/2014/main" id="{B149349D-4017-411D-A6E4-6FA59E261E07}"/>
              </a:ext>
            </a:extLst>
          </p:cNvPr>
          <p:cNvSpPr>
            <a:spLocks noGrp="1"/>
          </p:cNvSpPr>
          <p:nvPr>
            <p:ph sz="quarter" idx="27" hasCustomPrompt="1"/>
          </p:nvPr>
        </p:nvSpPr>
        <p:spPr>
          <a:xfrm>
            <a:off x="377825" y="5619821"/>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Espaço Reservado para Conteúdo 14">
            <a:extLst>
              <a:ext uri="{FF2B5EF4-FFF2-40B4-BE49-F238E27FC236}">
                <a16:creationId xmlns:a16="http://schemas.microsoft.com/office/drawing/2014/main" id="{849E52CD-1DB8-4809-A80A-ECC086DFD60E}"/>
              </a:ext>
            </a:extLst>
          </p:cNvPr>
          <p:cNvSpPr>
            <a:spLocks noGrp="1"/>
          </p:cNvSpPr>
          <p:nvPr>
            <p:ph sz="quarter" idx="28" hasCustomPrompt="1"/>
          </p:nvPr>
        </p:nvSpPr>
        <p:spPr>
          <a:xfrm>
            <a:off x="3531947" y="5619821"/>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5" name="Espaço Reservado para Conteúdo 14">
            <a:extLst>
              <a:ext uri="{FF2B5EF4-FFF2-40B4-BE49-F238E27FC236}">
                <a16:creationId xmlns:a16="http://schemas.microsoft.com/office/drawing/2014/main" id="{D8D9FAC2-6A16-4A54-B55B-FEED7719F70A}"/>
              </a:ext>
            </a:extLst>
          </p:cNvPr>
          <p:cNvSpPr>
            <a:spLocks noGrp="1"/>
          </p:cNvSpPr>
          <p:nvPr>
            <p:ph sz="quarter" idx="29" hasCustomPrompt="1"/>
          </p:nvPr>
        </p:nvSpPr>
        <p:spPr>
          <a:xfrm>
            <a:off x="382829" y="3929789"/>
            <a:ext cx="6105737" cy="157883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6" name="Espaço Reservado para Conteúdo 14">
            <a:extLst>
              <a:ext uri="{FF2B5EF4-FFF2-40B4-BE49-F238E27FC236}">
                <a16:creationId xmlns:a16="http://schemas.microsoft.com/office/drawing/2014/main" id="{F03016C5-25C3-487A-A063-9D5AE9126411}"/>
              </a:ext>
            </a:extLst>
          </p:cNvPr>
          <p:cNvSpPr>
            <a:spLocks noGrp="1"/>
          </p:cNvSpPr>
          <p:nvPr>
            <p:ph sz="quarter" idx="30" hasCustomPrompt="1"/>
          </p:nvPr>
        </p:nvSpPr>
        <p:spPr>
          <a:xfrm>
            <a:off x="382829" y="3641171"/>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2" name="Straight Connector 21">
            <a:extLst>
              <a:ext uri="{FF2B5EF4-FFF2-40B4-BE49-F238E27FC236}">
                <a16:creationId xmlns:a16="http://schemas.microsoft.com/office/drawing/2014/main" id="{014FD5D7-4E44-4DED-87A2-F5483B7E4A72}"/>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Espaço Reservado para Texto 6">
            <a:extLst>
              <a:ext uri="{FF2B5EF4-FFF2-40B4-BE49-F238E27FC236}">
                <a16:creationId xmlns:a16="http://schemas.microsoft.com/office/drawing/2014/main" id="{C5901B80-52C0-495B-B245-C86EC38FA663}"/>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21" name="Espaço Reservado para Texto 6">
            <a:extLst>
              <a:ext uri="{FF2B5EF4-FFF2-40B4-BE49-F238E27FC236}">
                <a16:creationId xmlns:a16="http://schemas.microsoft.com/office/drawing/2014/main" id="{12A1DB4F-E711-4954-BA2E-C3355075992F}"/>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19" name="Espaço Reservado para Texto 6">
            <a:extLst>
              <a:ext uri="{FF2B5EF4-FFF2-40B4-BE49-F238E27FC236}">
                <a16:creationId xmlns:a16="http://schemas.microsoft.com/office/drawing/2014/main" id="{36387CD8-F6C2-4025-8B4E-17000CA026F2}"/>
              </a:ext>
            </a:extLst>
          </p:cNvPr>
          <p:cNvSpPr>
            <a:spLocks noGrp="1"/>
          </p:cNvSpPr>
          <p:nvPr>
            <p:ph type="body" sz="quarter" idx="31" hasCustomPrompt="1"/>
          </p:nvPr>
        </p:nvSpPr>
        <p:spPr>
          <a:xfrm>
            <a:off x="822325" y="9548813"/>
            <a:ext cx="5451475"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Fonte:  XXX, XXX, XXX | Notas: (1) XXX; (2) XXX; (3) XXX</a:t>
            </a:r>
          </a:p>
        </p:txBody>
      </p:sp>
      <p:sp>
        <p:nvSpPr>
          <p:cNvPr id="23" name="Date Placeholder 20">
            <a:extLst>
              <a:ext uri="{FF2B5EF4-FFF2-40B4-BE49-F238E27FC236}">
                <a16:creationId xmlns:a16="http://schemas.microsoft.com/office/drawing/2014/main" id="{5521EB93-43B9-4EE7-8C2B-E35F08C08B4F}"/>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FB38B582-F58B-4949-B935-0554DCABA3BB}" type="datetime4">
              <a:rPr lang="pt-BR" smtClean="0"/>
              <a:pPr/>
              <a:t>18 de maio de 2026</a:t>
            </a:fld>
            <a:endParaRPr lang="en-US" dirty="0"/>
          </a:p>
        </p:txBody>
      </p:sp>
    </p:spTree>
    <p:extLst>
      <p:ext uri="{BB962C8B-B14F-4D97-AF65-F5344CB8AC3E}">
        <p14:creationId xmlns:p14="http://schemas.microsoft.com/office/powerpoint/2010/main" val="186726068"/>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esis Charts">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5" name="Espaço Reservado para Conteúdo 14">
            <a:extLst>
              <a:ext uri="{FF2B5EF4-FFF2-40B4-BE49-F238E27FC236}">
                <a16:creationId xmlns:a16="http://schemas.microsoft.com/office/drawing/2014/main" id="{D8D9FAC2-6A16-4A54-B55B-FEED7719F70A}"/>
              </a:ext>
            </a:extLst>
          </p:cNvPr>
          <p:cNvSpPr>
            <a:spLocks noGrp="1"/>
          </p:cNvSpPr>
          <p:nvPr>
            <p:ph sz="quarter" idx="29" hasCustomPrompt="1"/>
          </p:nvPr>
        </p:nvSpPr>
        <p:spPr>
          <a:xfrm>
            <a:off x="382829" y="1791895"/>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6" name="Espaço Reservado para Conteúdo 14">
            <a:extLst>
              <a:ext uri="{FF2B5EF4-FFF2-40B4-BE49-F238E27FC236}">
                <a16:creationId xmlns:a16="http://schemas.microsoft.com/office/drawing/2014/main" id="{F03016C5-25C3-487A-A063-9D5AE9126411}"/>
              </a:ext>
            </a:extLst>
          </p:cNvPr>
          <p:cNvSpPr>
            <a:spLocks noGrp="1"/>
          </p:cNvSpPr>
          <p:nvPr>
            <p:ph sz="quarter" idx="30" hasCustomPrompt="1"/>
          </p:nvPr>
        </p:nvSpPr>
        <p:spPr>
          <a:xfrm>
            <a:off x="382829" y="1503277"/>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cxnSp>
        <p:nvCxnSpPr>
          <p:cNvPr id="22" name="Straight Connector 21">
            <a:extLst>
              <a:ext uri="{FF2B5EF4-FFF2-40B4-BE49-F238E27FC236}">
                <a16:creationId xmlns:a16="http://schemas.microsoft.com/office/drawing/2014/main" id="{014FD5D7-4E44-4DED-87A2-F5483B7E4A72}"/>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Espaço Reservado para Texto 6">
            <a:extLst>
              <a:ext uri="{FF2B5EF4-FFF2-40B4-BE49-F238E27FC236}">
                <a16:creationId xmlns:a16="http://schemas.microsoft.com/office/drawing/2014/main" id="{C5901B80-52C0-495B-B245-C86EC38FA663}"/>
              </a:ext>
            </a:extLst>
          </p:cNvPr>
          <p:cNvSpPr>
            <a:spLocks noGrp="1"/>
          </p:cNvSpPr>
          <p:nvPr>
            <p:ph type="body" sz="quarter" idx="16" hasCustomPrompt="1"/>
          </p:nvPr>
        </p:nvSpPr>
        <p:spPr>
          <a:xfrm>
            <a:off x="390153" y="814312"/>
            <a:ext cx="6099547" cy="262500"/>
          </a:xfrm>
          <a:prstGeom prst="rect">
            <a:avLst/>
          </a:prstGeom>
        </p:spPr>
        <p:txBody>
          <a:bodyPr lIns="0" tIns="0" rIns="0" bIns="0" anchor="t" anchorCtr="0"/>
          <a:lstStyle>
            <a:lvl1pPr>
              <a:defRPr lang="pt-BR" sz="1900" b="1" spc="0" dirty="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21" name="Espaço Reservado para Texto 6">
            <a:extLst>
              <a:ext uri="{FF2B5EF4-FFF2-40B4-BE49-F238E27FC236}">
                <a16:creationId xmlns:a16="http://schemas.microsoft.com/office/drawing/2014/main" id="{12A1DB4F-E711-4954-BA2E-C3355075992F}"/>
              </a:ext>
            </a:extLst>
          </p:cNvPr>
          <p:cNvSpPr>
            <a:spLocks noGrp="1"/>
          </p:cNvSpPr>
          <p:nvPr>
            <p:ph type="body" sz="quarter" idx="17" hasCustomPrompt="1"/>
          </p:nvPr>
        </p:nvSpPr>
        <p:spPr>
          <a:xfrm>
            <a:off x="390154" y="1119209"/>
            <a:ext cx="6099545" cy="304570"/>
          </a:xfrm>
          <a:prstGeom prst="rect">
            <a:avLst/>
          </a:prstGeom>
        </p:spPr>
        <p:txBody>
          <a:bodyPr vert="horz" lIns="0" tIns="0" rIns="0" bIns="0" rtlCol="0" anchor="t">
            <a:noAutofit/>
          </a:bodyPr>
          <a:lstStyle>
            <a:lvl1pPr>
              <a:defRPr lang="pt-BR" sz="16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23" name="Espaço Reservado para Texto 6">
            <a:extLst>
              <a:ext uri="{FF2B5EF4-FFF2-40B4-BE49-F238E27FC236}">
                <a16:creationId xmlns:a16="http://schemas.microsoft.com/office/drawing/2014/main" id="{8578E20C-E30C-41E8-BD4E-471F9D9B43F9}"/>
              </a:ext>
            </a:extLst>
          </p:cNvPr>
          <p:cNvSpPr>
            <a:spLocks noGrp="1"/>
          </p:cNvSpPr>
          <p:nvPr>
            <p:ph type="body" sz="quarter" idx="31" hasCustomPrompt="1"/>
          </p:nvPr>
        </p:nvSpPr>
        <p:spPr>
          <a:xfrm>
            <a:off x="1021910" y="9548813"/>
            <a:ext cx="5251889"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24" name="Date Placeholder 1">
            <a:extLst>
              <a:ext uri="{FF2B5EF4-FFF2-40B4-BE49-F238E27FC236}">
                <a16:creationId xmlns:a16="http://schemas.microsoft.com/office/drawing/2014/main" id="{BEDC87FD-5664-4739-BE21-72F2918833A4}"/>
              </a:ext>
            </a:extLst>
          </p:cNvPr>
          <p:cNvSpPr>
            <a:spLocks noGrp="1"/>
          </p:cNvSpPr>
          <p:nvPr>
            <p:ph type="dt" sz="half" idx="2"/>
          </p:nvPr>
        </p:nvSpPr>
        <p:spPr>
          <a:xfrm>
            <a:off x="3971925" y="438763"/>
            <a:ext cx="2517776"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8BA8F4B9-B6C6-4F2E-BC07-C261BB51569F}" type="datetime4">
              <a:rPr lang="en-US" smtClean="0"/>
              <a:pPr/>
              <a:t>May 18, 2026</a:t>
            </a:fld>
            <a:endParaRPr lang="en-US"/>
          </a:p>
        </p:txBody>
      </p:sp>
      <p:sp>
        <p:nvSpPr>
          <p:cNvPr id="19" name="Espaço Reservado para Conteúdo 14">
            <a:extLst>
              <a:ext uri="{FF2B5EF4-FFF2-40B4-BE49-F238E27FC236}">
                <a16:creationId xmlns:a16="http://schemas.microsoft.com/office/drawing/2014/main" id="{D23B7F16-8ADE-42C2-B1EE-5684155EC67C}"/>
              </a:ext>
            </a:extLst>
          </p:cNvPr>
          <p:cNvSpPr>
            <a:spLocks noGrp="1"/>
          </p:cNvSpPr>
          <p:nvPr>
            <p:ph sz="quarter" idx="32" hasCustomPrompt="1"/>
          </p:nvPr>
        </p:nvSpPr>
        <p:spPr>
          <a:xfrm>
            <a:off x="390153" y="3838161"/>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25" name="Espaço Reservado para Conteúdo 14">
            <a:extLst>
              <a:ext uri="{FF2B5EF4-FFF2-40B4-BE49-F238E27FC236}">
                <a16:creationId xmlns:a16="http://schemas.microsoft.com/office/drawing/2014/main" id="{8D21CE70-9138-4D56-899D-1BFC170ACCAA}"/>
              </a:ext>
            </a:extLst>
          </p:cNvPr>
          <p:cNvSpPr>
            <a:spLocks noGrp="1"/>
          </p:cNvSpPr>
          <p:nvPr>
            <p:ph sz="quarter" idx="33" hasCustomPrompt="1"/>
          </p:nvPr>
        </p:nvSpPr>
        <p:spPr>
          <a:xfrm>
            <a:off x="390153" y="3549543"/>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6" name="Espaço Reservado para Conteúdo 14">
            <a:extLst>
              <a:ext uri="{FF2B5EF4-FFF2-40B4-BE49-F238E27FC236}">
                <a16:creationId xmlns:a16="http://schemas.microsoft.com/office/drawing/2014/main" id="{DA0FF651-C1F8-494C-8441-58B8D108DFB0}"/>
              </a:ext>
            </a:extLst>
          </p:cNvPr>
          <p:cNvSpPr>
            <a:spLocks noGrp="1"/>
          </p:cNvSpPr>
          <p:nvPr>
            <p:ph sz="quarter" idx="34" hasCustomPrompt="1"/>
          </p:nvPr>
        </p:nvSpPr>
        <p:spPr>
          <a:xfrm>
            <a:off x="390153" y="5842030"/>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7" name="Espaço Reservado para Conteúdo 14">
            <a:extLst>
              <a:ext uri="{FF2B5EF4-FFF2-40B4-BE49-F238E27FC236}">
                <a16:creationId xmlns:a16="http://schemas.microsoft.com/office/drawing/2014/main" id="{EA6A1D37-C00C-4212-9602-D8F29782C38B}"/>
              </a:ext>
            </a:extLst>
          </p:cNvPr>
          <p:cNvSpPr>
            <a:spLocks noGrp="1"/>
          </p:cNvSpPr>
          <p:nvPr>
            <p:ph sz="quarter" idx="35" hasCustomPrompt="1"/>
          </p:nvPr>
        </p:nvSpPr>
        <p:spPr>
          <a:xfrm>
            <a:off x="390153" y="5553412"/>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8" name="Espaço Reservado para Conteúdo 14">
            <a:extLst>
              <a:ext uri="{FF2B5EF4-FFF2-40B4-BE49-F238E27FC236}">
                <a16:creationId xmlns:a16="http://schemas.microsoft.com/office/drawing/2014/main" id="{9BD0D569-187E-435F-84F7-4A907AB05F06}"/>
              </a:ext>
            </a:extLst>
          </p:cNvPr>
          <p:cNvSpPr>
            <a:spLocks noGrp="1"/>
          </p:cNvSpPr>
          <p:nvPr>
            <p:ph sz="quarter" idx="36" hasCustomPrompt="1"/>
          </p:nvPr>
        </p:nvSpPr>
        <p:spPr>
          <a:xfrm>
            <a:off x="397477" y="7888296"/>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9" name="Espaço Reservado para Conteúdo 14">
            <a:extLst>
              <a:ext uri="{FF2B5EF4-FFF2-40B4-BE49-F238E27FC236}">
                <a16:creationId xmlns:a16="http://schemas.microsoft.com/office/drawing/2014/main" id="{BD578F19-77CA-4807-93D6-DF0C8142271F}"/>
              </a:ext>
            </a:extLst>
          </p:cNvPr>
          <p:cNvSpPr>
            <a:spLocks noGrp="1"/>
          </p:cNvSpPr>
          <p:nvPr>
            <p:ph sz="quarter" idx="37" hasCustomPrompt="1"/>
          </p:nvPr>
        </p:nvSpPr>
        <p:spPr>
          <a:xfrm>
            <a:off x="397477" y="7599678"/>
            <a:ext cx="609954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40" name="Espaço Reservado para Conteúdo 14">
            <a:extLst>
              <a:ext uri="{FF2B5EF4-FFF2-40B4-BE49-F238E27FC236}">
                <a16:creationId xmlns:a16="http://schemas.microsoft.com/office/drawing/2014/main" id="{008E7608-0ADC-4C74-A591-69DB8C22030C}"/>
              </a:ext>
            </a:extLst>
          </p:cNvPr>
          <p:cNvSpPr>
            <a:spLocks noGrp="1"/>
          </p:cNvSpPr>
          <p:nvPr>
            <p:ph sz="quarter" idx="38" hasCustomPrompt="1"/>
          </p:nvPr>
        </p:nvSpPr>
        <p:spPr>
          <a:xfrm>
            <a:off x="3536952" y="1791895"/>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41" name="Espaço Reservado para Conteúdo 14">
            <a:extLst>
              <a:ext uri="{FF2B5EF4-FFF2-40B4-BE49-F238E27FC236}">
                <a16:creationId xmlns:a16="http://schemas.microsoft.com/office/drawing/2014/main" id="{34DA8105-E242-4DA6-910E-D486433DF87A}"/>
              </a:ext>
            </a:extLst>
          </p:cNvPr>
          <p:cNvSpPr>
            <a:spLocks noGrp="1"/>
          </p:cNvSpPr>
          <p:nvPr>
            <p:ph sz="quarter" idx="39" hasCustomPrompt="1"/>
          </p:nvPr>
        </p:nvSpPr>
        <p:spPr>
          <a:xfrm>
            <a:off x="3544276" y="3838161"/>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42" name="Espaço Reservado para Conteúdo 14">
            <a:extLst>
              <a:ext uri="{FF2B5EF4-FFF2-40B4-BE49-F238E27FC236}">
                <a16:creationId xmlns:a16="http://schemas.microsoft.com/office/drawing/2014/main" id="{581288D2-722F-44A9-937B-2A51CBC81940}"/>
              </a:ext>
            </a:extLst>
          </p:cNvPr>
          <p:cNvSpPr>
            <a:spLocks noGrp="1"/>
          </p:cNvSpPr>
          <p:nvPr>
            <p:ph sz="quarter" idx="40" hasCustomPrompt="1"/>
          </p:nvPr>
        </p:nvSpPr>
        <p:spPr>
          <a:xfrm>
            <a:off x="3544276" y="5842030"/>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43" name="Espaço Reservado para Conteúdo 14">
            <a:extLst>
              <a:ext uri="{FF2B5EF4-FFF2-40B4-BE49-F238E27FC236}">
                <a16:creationId xmlns:a16="http://schemas.microsoft.com/office/drawing/2014/main" id="{0A7E3758-611C-4779-8E92-7476EE614506}"/>
              </a:ext>
            </a:extLst>
          </p:cNvPr>
          <p:cNvSpPr>
            <a:spLocks noGrp="1"/>
          </p:cNvSpPr>
          <p:nvPr>
            <p:ph sz="quarter" idx="41" hasCustomPrompt="1"/>
          </p:nvPr>
        </p:nvSpPr>
        <p:spPr>
          <a:xfrm>
            <a:off x="3551600" y="7888296"/>
            <a:ext cx="2923573" cy="1565267"/>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Tree>
    <p:extLst>
      <p:ext uri="{BB962C8B-B14F-4D97-AF65-F5344CB8AC3E}">
        <p14:creationId xmlns:p14="http://schemas.microsoft.com/office/powerpoint/2010/main" val="3379624918"/>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B476172-FCCC-4217-B659-E252FC48877E}"/>
              </a:ext>
            </a:extLst>
          </p:cNvPr>
          <p:cNvSpPr txBox="1"/>
          <p:nvPr userDrawn="1"/>
        </p:nvSpPr>
        <p:spPr>
          <a:xfrm>
            <a:off x="390153" y="814312"/>
            <a:ext cx="6099546" cy="263149"/>
          </a:xfrm>
          <a:prstGeom prst="rect">
            <a:avLst/>
          </a:prstGeom>
        </p:spPr>
        <p:txBody>
          <a:bodyPr lIns="0" tIns="0" rIns="0" bIns="0" anchor="t" anchorCtr="0"/>
          <a:lstStyle>
            <a:lvl1pPr lvl="0" indent="0" defTabSz="385767">
              <a:lnSpc>
                <a:spcPct val="90000"/>
              </a:lnSpc>
              <a:spcBef>
                <a:spcPts val="422"/>
              </a:spcBef>
              <a:buFont typeface="Arial" panose="020B0604020202020204" pitchFamily="34" charset="0"/>
              <a:buNone/>
              <a:defRPr sz="1900" b="1" spc="0">
                <a:latin typeface="Roboto" panose="02000000000000000000" pitchFamily="2" charset="0"/>
                <a:ea typeface="Roboto" panose="02000000000000000000" pitchFamily="2" charset="0"/>
                <a:cs typeface="Roboto" panose="02000000000000000000" pitchFamily="2" charset="0"/>
              </a:defRPr>
            </a:lvl1pPr>
            <a:lvl2pPr marL="227710" indent="-77020" defTabSz="385767">
              <a:lnSpc>
                <a:spcPct val="90000"/>
              </a:lnSpc>
              <a:spcBef>
                <a:spcPts val="211"/>
              </a:spcBef>
              <a:buFont typeface="Arial" panose="020B0604020202020204" pitchFamily="34" charset="0"/>
              <a:buChar char="•"/>
              <a:defRPr sz="591">
                <a:solidFill>
                  <a:schemeClr val="tx2"/>
                </a:solidFill>
              </a:defRPr>
            </a:lvl2pPr>
            <a:lvl3pPr marL="379070" indent="-77689" defTabSz="385767">
              <a:lnSpc>
                <a:spcPct val="90000"/>
              </a:lnSpc>
              <a:spcBef>
                <a:spcPts val="211"/>
              </a:spcBef>
              <a:buFont typeface="Arial" panose="020B0604020202020204" pitchFamily="34" charset="0"/>
              <a:buChar char="•"/>
              <a:defRPr sz="506">
                <a:solidFill>
                  <a:schemeClr val="tx2"/>
                </a:solidFill>
              </a:defRPr>
            </a:lvl3pPr>
            <a:lvl4pPr marL="529761" indent="-77689" defTabSz="385767">
              <a:lnSpc>
                <a:spcPct val="90000"/>
              </a:lnSpc>
              <a:spcBef>
                <a:spcPts val="211"/>
              </a:spcBef>
              <a:buFont typeface="Arial" panose="020B0604020202020204" pitchFamily="34" charset="0"/>
              <a:buChar char="•"/>
              <a:defRPr sz="464">
                <a:solidFill>
                  <a:schemeClr val="tx2"/>
                </a:solidFill>
              </a:defRPr>
            </a:lvl4pPr>
            <a:lvl5pPr marL="680451" indent="-73671" defTabSz="385767">
              <a:lnSpc>
                <a:spcPct val="90000"/>
              </a:lnSpc>
              <a:spcBef>
                <a:spcPts val="211"/>
              </a:spcBef>
              <a:buFont typeface="Arial" panose="020B0604020202020204" pitchFamily="34" charset="0"/>
              <a:buChar char="•"/>
              <a:defRPr sz="464">
                <a:solidFill>
                  <a:schemeClr val="tx2"/>
                </a:solidFill>
              </a:defRPr>
            </a:lvl5pPr>
            <a:lvl6pPr marL="1060860" indent="-96442" defTabSz="385767">
              <a:lnSpc>
                <a:spcPct val="90000"/>
              </a:lnSpc>
              <a:spcBef>
                <a:spcPts val="211"/>
              </a:spcBef>
              <a:buFont typeface="Arial" panose="020B0604020202020204" pitchFamily="34" charset="0"/>
              <a:buChar char="•"/>
              <a:defRPr sz="760"/>
            </a:lvl6pPr>
            <a:lvl7pPr marL="1253744" indent="-96442" defTabSz="385767">
              <a:lnSpc>
                <a:spcPct val="90000"/>
              </a:lnSpc>
              <a:spcBef>
                <a:spcPts val="211"/>
              </a:spcBef>
              <a:buFont typeface="Arial" panose="020B0604020202020204" pitchFamily="34" charset="0"/>
              <a:buChar char="•"/>
              <a:defRPr sz="760"/>
            </a:lvl7pPr>
            <a:lvl8pPr marL="1446628" indent="-96442" defTabSz="385767">
              <a:lnSpc>
                <a:spcPct val="90000"/>
              </a:lnSpc>
              <a:spcBef>
                <a:spcPts val="211"/>
              </a:spcBef>
              <a:buFont typeface="Arial" panose="020B0604020202020204" pitchFamily="34" charset="0"/>
              <a:buChar char="•"/>
              <a:defRPr sz="760"/>
            </a:lvl8pPr>
            <a:lvl9pPr marL="1639511" indent="-96442" defTabSz="385767">
              <a:lnSpc>
                <a:spcPct val="90000"/>
              </a:lnSpc>
              <a:spcBef>
                <a:spcPts val="211"/>
              </a:spcBef>
              <a:buFont typeface="Arial" panose="020B0604020202020204" pitchFamily="34" charset="0"/>
              <a:buChar char="•"/>
              <a:defRPr sz="760"/>
            </a:lvl9pPr>
          </a:lstStyle>
          <a:p>
            <a:pPr lvl="0"/>
            <a:r>
              <a:rPr lang="en-US" dirty="0"/>
              <a:t>Disclaimer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66D21A7D-7928-4237-874A-A5ECB2674181}"/>
              </a:ext>
            </a:extLst>
          </p:cNvPr>
          <p:cNvCxnSpPr/>
          <p:nvPr userDrawn="1"/>
        </p:nvCxnSpPr>
        <p:spPr>
          <a:xfrm>
            <a:off x="390154" y="734469"/>
            <a:ext cx="6099546"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ço Reservado para Texto 6">
            <a:extLst>
              <a:ext uri="{FF2B5EF4-FFF2-40B4-BE49-F238E27FC236}">
                <a16:creationId xmlns:a16="http://schemas.microsoft.com/office/drawing/2014/main" id="{2B30E5FD-9051-4E1E-8485-CF615FEFF1FB}"/>
              </a:ext>
            </a:extLst>
          </p:cNvPr>
          <p:cNvSpPr>
            <a:spLocks noGrp="1"/>
          </p:cNvSpPr>
          <p:nvPr>
            <p:ph type="body" sz="quarter" idx="26" hasCustomPrompt="1"/>
          </p:nvPr>
        </p:nvSpPr>
        <p:spPr>
          <a:xfrm>
            <a:off x="1021910" y="9548813"/>
            <a:ext cx="5251889"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15" name="Date Placeholder 1">
            <a:extLst>
              <a:ext uri="{FF2B5EF4-FFF2-40B4-BE49-F238E27FC236}">
                <a16:creationId xmlns:a16="http://schemas.microsoft.com/office/drawing/2014/main" id="{CEDF22C0-1511-410D-B4C2-53B4E4FE64CB}"/>
              </a:ext>
            </a:extLst>
          </p:cNvPr>
          <p:cNvSpPr>
            <a:spLocks noGrp="1"/>
          </p:cNvSpPr>
          <p:nvPr>
            <p:ph type="dt" sz="half" idx="2"/>
          </p:nvPr>
        </p:nvSpPr>
        <p:spPr>
          <a:xfrm>
            <a:off x="3971925" y="438763"/>
            <a:ext cx="2517775" cy="184666"/>
          </a:xfrm>
          <a:prstGeom prst="rect">
            <a:avLst/>
          </a:prstGeom>
        </p:spPr>
        <p:txBody>
          <a:bodyPr vert="horz" wrap="square"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FE07D0A2-1A20-49BB-8914-BD089A02E581}" type="datetime4">
              <a:rPr lang="pt-BR" smtClean="0"/>
              <a:pPr/>
              <a:t>18 de maio de 2026</a:t>
            </a:fld>
            <a:endParaRPr lang="en-US" dirty="0"/>
          </a:p>
        </p:txBody>
      </p:sp>
      <p:sp>
        <p:nvSpPr>
          <p:cNvPr id="3" name="TextBox 1">
            <a:extLst>
              <a:ext uri="{FF2B5EF4-FFF2-40B4-BE49-F238E27FC236}">
                <a16:creationId xmlns:a16="http://schemas.microsoft.com/office/drawing/2014/main" id="{22B659EF-6ABE-C62E-097A-9AF772C311E6}"/>
              </a:ext>
            </a:extLst>
          </p:cNvPr>
          <p:cNvSpPr txBox="1"/>
          <p:nvPr userDrawn="1"/>
        </p:nvSpPr>
        <p:spPr>
          <a:xfrm>
            <a:off x="257508" y="1157303"/>
            <a:ext cx="6364836" cy="7773923"/>
          </a:xfrm>
          <a:prstGeom prst="rect">
            <a:avLst/>
          </a:prstGeom>
        </p:spPr>
        <p:txBody>
          <a:bodyPr vert="horz" wrap="square" lIns="0" tIns="45720" rIns="91440" bIns="45720" rtlCol="0" anchor="t">
            <a:spAutoFit/>
          </a:bodyPr>
          <a:lstStyle>
            <a:lvl1pPr lvl="0" indent="0" defTabSz="685808">
              <a:lnSpc>
                <a:spcPct val="100000"/>
              </a:lnSpc>
              <a:spcBef>
                <a:spcPts val="0"/>
              </a:spcBef>
              <a:buFont typeface="Arial" panose="020B0604020202020204" pitchFamily="34" charset="0"/>
              <a:buNone/>
              <a:defRPr sz="1000" b="0">
                <a:solidFill>
                  <a:schemeClr val="accent4"/>
                </a:solidFill>
                <a:latin typeface="Roboto Light" panose="02000000000000000000" pitchFamily="2" charset="0"/>
                <a:ea typeface="Roboto Light" panose="02000000000000000000" pitchFamily="2" charset="0"/>
                <a:cs typeface="Roboto Light" panose="02000000000000000000" pitchFamily="2" charset="0"/>
              </a:defRPr>
            </a:lvl1pPr>
            <a:lvl2pPr marL="404817" indent="-136925" defTabSz="685808">
              <a:lnSpc>
                <a:spcPct val="90000"/>
              </a:lnSpc>
              <a:spcBef>
                <a:spcPts val="375"/>
              </a:spcBef>
              <a:buFont typeface="Arial" panose="020B0604020202020204" pitchFamily="34" charset="0"/>
              <a:buChar char="•"/>
              <a:defRPr sz="1051">
                <a:solidFill>
                  <a:schemeClr val="tx2"/>
                </a:solidFill>
              </a:defRPr>
            </a:lvl2pPr>
            <a:lvl3pPr marL="673902" indent="-138114" defTabSz="685808">
              <a:lnSpc>
                <a:spcPct val="90000"/>
              </a:lnSpc>
              <a:spcBef>
                <a:spcPts val="375"/>
              </a:spcBef>
              <a:buFont typeface="Arial" panose="020B0604020202020204" pitchFamily="34" charset="0"/>
              <a:buChar char="•"/>
              <a:defRPr sz="900">
                <a:solidFill>
                  <a:schemeClr val="tx2"/>
                </a:solidFill>
              </a:defRPr>
            </a:lvl3pPr>
            <a:lvl4pPr marL="941797" indent="-138114" defTabSz="685808">
              <a:lnSpc>
                <a:spcPct val="90000"/>
              </a:lnSpc>
              <a:spcBef>
                <a:spcPts val="375"/>
              </a:spcBef>
              <a:buFont typeface="Arial" panose="020B0604020202020204" pitchFamily="34" charset="0"/>
              <a:buChar char="•"/>
              <a:defRPr sz="825">
                <a:solidFill>
                  <a:schemeClr val="tx2"/>
                </a:solidFill>
              </a:defRPr>
            </a:lvl4pPr>
            <a:lvl5pPr marL="1209690" indent="-130971" defTabSz="685808">
              <a:lnSpc>
                <a:spcPct val="90000"/>
              </a:lnSpc>
              <a:spcBef>
                <a:spcPts val="375"/>
              </a:spcBef>
              <a:buFont typeface="Arial" panose="020B0604020202020204" pitchFamily="34" charset="0"/>
              <a:buChar char="•"/>
              <a:defRPr sz="825">
                <a:solidFill>
                  <a:schemeClr val="tx2"/>
                </a:solidFill>
              </a:defRPr>
            </a:lvl5pPr>
            <a:lvl6pPr marL="1885974" indent="-171453" defTabSz="685808">
              <a:lnSpc>
                <a:spcPct val="90000"/>
              </a:lnSpc>
              <a:spcBef>
                <a:spcPts val="375"/>
              </a:spcBef>
              <a:buFont typeface="Arial" panose="020B0604020202020204" pitchFamily="34" charset="0"/>
              <a:buChar char="•"/>
              <a:defRPr sz="1351"/>
            </a:lvl6pPr>
            <a:lvl7pPr marL="2228879" indent="-171453" defTabSz="685808">
              <a:lnSpc>
                <a:spcPct val="90000"/>
              </a:lnSpc>
              <a:spcBef>
                <a:spcPts val="375"/>
              </a:spcBef>
              <a:buFont typeface="Arial" panose="020B0604020202020204" pitchFamily="34" charset="0"/>
              <a:buChar char="•"/>
              <a:defRPr sz="1351"/>
            </a:lvl7pPr>
            <a:lvl8pPr marL="2571783" indent="-171453" defTabSz="685808">
              <a:lnSpc>
                <a:spcPct val="90000"/>
              </a:lnSpc>
              <a:spcBef>
                <a:spcPts val="375"/>
              </a:spcBef>
              <a:buFont typeface="Arial" panose="020B0604020202020204" pitchFamily="34" charset="0"/>
              <a:buChar char="•"/>
              <a:defRPr sz="1351"/>
            </a:lvl8pPr>
            <a:lvl9pPr marL="2914687" indent="-171453" defTabSz="685808">
              <a:lnSpc>
                <a:spcPct val="90000"/>
              </a:lnSpc>
              <a:spcBef>
                <a:spcPts val="375"/>
              </a:spcBef>
              <a:buFont typeface="Arial" panose="020B0604020202020204" pitchFamily="34" charset="0"/>
              <a:buChar char="•"/>
              <a:defRPr sz="1351"/>
            </a:lvl9pPr>
          </a:lstStyle>
          <a:p>
            <a:pPr marL="0" lvl="0" indent="0" algn="just">
              <a:lnSpc>
                <a:spcPts val="1000"/>
              </a:lnSpc>
              <a:buNone/>
            </a:pPr>
            <a:r>
              <a:rPr lang="pt-BR" sz="600" dirty="0">
                <a:solidFill>
                  <a:schemeClr val="accent6"/>
                </a:solidFill>
              </a:rPr>
              <a:t>1) Este relatório de análise foi elaborado pela XP Investimentos CCTVM S.A. (“XP Investimentos ou XP”) de acordo com todas as exigências previstas na Resolução CVM 20/2021, tem como objetivo fornecer informações que possam auxiliar o investidor a tomar sua própria decisão de investimento, não constituindo qualquer tipo de oferta ou solicitação de compra e/ou venda de qualquer produto. As informações contidas neste relatório são consideradas válidas na data de sua divulgação e foram obtidas de fontes públicas. A XP Investimentos não se responsabiliza por qualquer decisão tomada pelo cliente com base no presente relatório. </a:t>
            </a:r>
          </a:p>
          <a:p>
            <a:pPr marL="0" lvl="0" indent="0" algn="just">
              <a:lnSpc>
                <a:spcPts val="1000"/>
              </a:lnSpc>
              <a:buNone/>
            </a:pPr>
            <a:r>
              <a:rPr lang="pt-BR" sz="600" dirty="0">
                <a:solidFill>
                  <a:schemeClr val="accent6"/>
                </a:solidFill>
              </a:rPr>
              <a:t>2) Este relatório foi elaborado considerando a classificação de risco dos produtos de modo a gerar resultados de alocação para cada perfil de investidor. </a:t>
            </a:r>
          </a:p>
          <a:p>
            <a:pPr marL="0" lvl="0" indent="0" algn="just">
              <a:lnSpc>
                <a:spcPts val="1000"/>
              </a:lnSpc>
              <a:buNone/>
            </a:pPr>
            <a:r>
              <a:rPr lang="pt-BR" sz="600" dirty="0">
                <a:solidFill>
                  <a:schemeClr val="accent6"/>
                </a:solidFill>
              </a:rPr>
              <a:t>3) O(</a:t>
            </a:r>
            <a:r>
              <a:rPr lang="pt-BR" sz="600" dirty="0" err="1">
                <a:solidFill>
                  <a:schemeClr val="accent6"/>
                </a:solidFill>
              </a:rPr>
              <a:t>s</a:t>
            </a:r>
            <a:r>
              <a:rPr lang="pt-BR" sz="600" dirty="0">
                <a:solidFill>
                  <a:schemeClr val="accent6"/>
                </a:solidFill>
              </a:rPr>
              <a:t>) signatário(</a:t>
            </a:r>
            <a:r>
              <a:rPr lang="pt-BR" sz="600" dirty="0" err="1">
                <a:solidFill>
                  <a:schemeClr val="accent6"/>
                </a:solidFill>
              </a:rPr>
              <a:t>s</a:t>
            </a:r>
            <a:r>
              <a:rPr lang="pt-BR" sz="600" dirty="0">
                <a:solidFill>
                  <a:schemeClr val="accent6"/>
                </a:solidFill>
              </a:rPr>
              <a:t>) deste relatório declara(m) que as recomendações refletem única e exclusivamente suas análises e opiniões pessoais, que foram produzidas de forma independente, inclusive em relação à XP Investimentos e que estão sujeitas a modificações sem aviso prévio em decorrência de alterações nas condições de mercado, e que sua(</a:t>
            </a:r>
            <a:r>
              <a:rPr lang="pt-BR" sz="600" dirty="0" err="1">
                <a:solidFill>
                  <a:schemeClr val="accent6"/>
                </a:solidFill>
              </a:rPr>
              <a:t>s</a:t>
            </a:r>
            <a:r>
              <a:rPr lang="pt-BR" sz="600" dirty="0">
                <a:solidFill>
                  <a:schemeClr val="accent6"/>
                </a:solidFill>
              </a:rPr>
              <a:t>) remuneração(es) é(são) indiretamente influenciada por receitas provenientes dos negócios e operações financeiras realizadas pela XP Investimentos. </a:t>
            </a:r>
          </a:p>
          <a:p>
            <a:pPr marL="0" lvl="0" indent="0" algn="just">
              <a:lnSpc>
                <a:spcPts val="1000"/>
              </a:lnSpc>
              <a:buNone/>
            </a:pPr>
            <a:r>
              <a:rPr lang="pt-BR" sz="600" dirty="0">
                <a:solidFill>
                  <a:schemeClr val="accent6"/>
                </a:solidFill>
              </a:rPr>
              <a:t>4) O analista responsável pelo conteúdo deste relatório e pelo cumprimento da Resolução CVM nº 20/2021 está indicado acima, sendo que, caso constem a indicação de mais um analista no relatório, o responsável será o primeiro analista credenciado a ser mencionado no relatório.  </a:t>
            </a:r>
          </a:p>
          <a:p>
            <a:pPr marL="0" lvl="0" indent="0" algn="just">
              <a:lnSpc>
                <a:spcPts val="1000"/>
              </a:lnSpc>
              <a:buNone/>
            </a:pPr>
            <a:r>
              <a:rPr lang="pt-BR" sz="600" dirty="0">
                <a:solidFill>
                  <a:schemeClr val="accent6"/>
                </a:solidFill>
              </a:rPr>
              <a:t>5) Os analistas da XP Investimentos estão obrigados ao cumprimento de todas as regras previstas no Código de Conduta da APIMEC para o Analista de Valores Mobiliários e na Política de Conduta dos Analistas de Valores Mobiliários da XP Investimentos.  </a:t>
            </a:r>
          </a:p>
          <a:p>
            <a:pPr marL="0" lvl="0" indent="0" algn="just">
              <a:lnSpc>
                <a:spcPts val="1000"/>
              </a:lnSpc>
              <a:buNone/>
            </a:pPr>
            <a:r>
              <a:rPr lang="pt-BR" sz="600" dirty="0">
                <a:solidFill>
                  <a:schemeClr val="accent6"/>
                </a:solidFill>
              </a:rPr>
              <a:t>6) O atendimento de nossos clientes é realizado por empregados da XP Investimentos ou por agentes autônomos de investimento que desempenham suas atividades por meio da XP, em conformidade com a Resolução CVM nº 16/2021, os quais encontram-se registrados na Associação Nacional das Corretoras e Distribuidoras de Títulos e Valores Mobiliários – ANCORD. O agente autônomo de investimento não pode realizar consultoria, administração ou gestão de patrimônio de clientes, devendo atuar como intermediário e solicitar autorização prévia do cliente para a realização de qualquer operação no mercado de capitais. </a:t>
            </a:r>
          </a:p>
          <a:p>
            <a:pPr marL="0" lvl="0" indent="0" algn="just">
              <a:lnSpc>
                <a:spcPts val="1000"/>
              </a:lnSpc>
              <a:buNone/>
            </a:pPr>
            <a:r>
              <a:rPr lang="pt-BR" sz="600" dirty="0">
                <a:solidFill>
                  <a:schemeClr val="accent6"/>
                </a:solidFill>
              </a:rPr>
              <a:t>7) Para fins de verificação da adequação do perfil do investidor aos serviços e produtos de investimento oferecidos pela XP Investimentos, utilizamos a metodologia de adequação dos produtos por portfólio, nos termos das Regras e Procedimentos ANBIMA de </a:t>
            </a:r>
            <a:r>
              <a:rPr lang="pt-BR" sz="600" dirty="0" err="1">
                <a:solidFill>
                  <a:schemeClr val="accent6"/>
                </a:solidFill>
              </a:rPr>
              <a:t>Suitability</a:t>
            </a:r>
            <a:r>
              <a:rPr lang="pt-BR" sz="600" dirty="0">
                <a:solidFill>
                  <a:schemeClr val="accent6"/>
                </a:solidFill>
              </a:rPr>
              <a:t> nº 01 e do Código ANBIMA de Regulação e Melhores Práticas para Distribuição de Produtos de Investimento. Essa metodologia consiste em atribuir uma pontuação máxima de risco para cada perfil de investidor (conservador, moderado e agressivo), bem como uma pontuação de risco para cada um dos produtos oferecidos pela XP Investimentos, de modo que todos os clientes possam ter acesso a todos os produtos, desde que dentro das quantidades e limites da pontuação de risco definidas para o seu perfil. Antes de aplicar nos produtos e/ou contratar os serviços objeto deste material, é importante que você verifique se a sua pontuação de risco atual comporta a aplicação nos produtos e/ou a contratação dos serviços em questão, bem como se há limitações de volume, concentração e/ou quantidade para a aplicação desejada. Você pode consultar essas informações diretamente no momento da transmissão da sua ordem ou, ainda, consultando o risco geral da sua carteira na tela de carteira (Visão Risco). Caso a sua pontuação de risco atual não comporte a aplicação/contratação pretendida, ou caso existam limitações em relação à quantidade e/ou volume financeiro para a referida aplicação/contratação, isto significa que, com base na composição atual da sua carteira, esta aplicação/contratação não está adequada ao seu perfil. Em caso de dúvidas sobre o processo de adequação dos produtos oferecidos pela XP Investimentos ao seu perfil de investidor, consulte o FAQ. As condições de mercado, mudanças climáticas e o cenário macroeconômico podem afetar o desempenho do investimento.</a:t>
            </a:r>
          </a:p>
          <a:p>
            <a:pPr marL="0" lvl="0" indent="0" algn="just">
              <a:lnSpc>
                <a:spcPts val="1000"/>
              </a:lnSpc>
              <a:buNone/>
            </a:pPr>
            <a:r>
              <a:rPr lang="pt-BR" sz="600" dirty="0">
                <a:solidFill>
                  <a:schemeClr val="accent6"/>
                </a:solidFill>
              </a:rPr>
              <a:t>8) A rentabilidade de produtos financeiros pode apresentar variações e seu preço ou valor pode aumentar ou diminuir num curto espaço de tempo. Os desempenhos anteriores não são necessariamente indicativos de resultados futuros. A rentabilidade divulgada não é líquida de impostos. As informações presentes neste material são baseadas em simulações e os resultados reais poderão ser significativamente diferentes. </a:t>
            </a:r>
          </a:p>
          <a:p>
            <a:pPr marL="0" lvl="0" indent="0" algn="just">
              <a:lnSpc>
                <a:spcPts val="1000"/>
              </a:lnSpc>
              <a:buNone/>
            </a:pPr>
            <a:r>
              <a:rPr lang="pt-BR" sz="600" dirty="0">
                <a:solidFill>
                  <a:schemeClr val="accent6"/>
                </a:solidFill>
              </a:rPr>
              <a:t>9) Este relatório é destinado à circulação exclusiva para a rede de relacionamento da XP Investimentos, incluindo agentes autônomos da XP e clientes da XP, podendo também ser divulgado no site da XP. Fica proibida sua reprodução ou redistribuição para qualquer pessoa, no todo ou em parte, qualquer que seja o propósito, sem o prévio consentimento expresso da XP Investimentos. </a:t>
            </a:r>
          </a:p>
          <a:p>
            <a:pPr marL="0" lvl="0" indent="0" algn="just">
              <a:lnSpc>
                <a:spcPts val="1000"/>
              </a:lnSpc>
              <a:buNone/>
            </a:pPr>
            <a:r>
              <a:rPr lang="pt-BR" sz="600" dirty="0">
                <a:solidFill>
                  <a:schemeClr val="accent6"/>
                </a:solidFill>
              </a:rPr>
              <a:t>10)SAC. 0800 77 20202. A Ouvidoria da XP Investimentos tem a missão de servir de canal de contato sempre que os clientes que não se sentirem satisfeitos com as soluções dadas pela empresa aos seus problemas. O contato pode ser realizado por meio do telefone: 0800 722 3710. </a:t>
            </a:r>
          </a:p>
          <a:p>
            <a:pPr marL="0" lvl="0" indent="0" algn="just">
              <a:lnSpc>
                <a:spcPts val="1000"/>
              </a:lnSpc>
              <a:buNone/>
            </a:pPr>
            <a:r>
              <a:rPr lang="pt-BR" sz="600" dirty="0">
                <a:solidFill>
                  <a:schemeClr val="accent6"/>
                </a:solidFill>
              </a:rPr>
              <a:t>11)O custo da operação e a política de cobrança estão definidos nas tabelas de custos operacionais disponibilizadas no site da XP Investimentos: </a:t>
            </a:r>
            <a:r>
              <a:rPr lang="pt-BR" sz="600" dirty="0" err="1">
                <a:solidFill>
                  <a:schemeClr val="accent6"/>
                </a:solidFill>
              </a:rPr>
              <a:t>www.xpi.com.br</a:t>
            </a:r>
            <a:r>
              <a:rPr lang="pt-BR" sz="600" dirty="0">
                <a:solidFill>
                  <a:schemeClr val="accent6"/>
                </a:solidFill>
              </a:rPr>
              <a:t>. </a:t>
            </a:r>
          </a:p>
          <a:p>
            <a:pPr marL="0" lvl="0" indent="0" algn="just">
              <a:lnSpc>
                <a:spcPts val="1000"/>
              </a:lnSpc>
              <a:buNone/>
            </a:pPr>
            <a:r>
              <a:rPr lang="pt-BR" sz="600" dirty="0">
                <a:solidFill>
                  <a:schemeClr val="accent6"/>
                </a:solidFill>
              </a:rPr>
              <a:t>12)A XP Investimentos se exime de qualquer responsabilidade por quaisquer prejuízos, diretos ou indiretos, que venham a decorrer da utilização deste relatório ou seu conteúdo. </a:t>
            </a:r>
          </a:p>
          <a:p>
            <a:pPr marL="0" lvl="0" indent="0" algn="just">
              <a:lnSpc>
                <a:spcPts val="1000"/>
              </a:lnSpc>
              <a:buNone/>
            </a:pPr>
            <a:r>
              <a:rPr lang="pt-BR" sz="600" dirty="0">
                <a:solidFill>
                  <a:schemeClr val="accent6"/>
                </a:solidFill>
              </a:rPr>
              <a:t>13) A Avaliação Técnica e a Avaliação de Fundamentos seguem diferentes metodologias de análise. A Análise Técnica é executada seguindo conceitos como tendência, suporte, resistência, </a:t>
            </a:r>
            <a:r>
              <a:rPr lang="pt-BR" sz="600" dirty="0" err="1">
                <a:solidFill>
                  <a:schemeClr val="accent6"/>
                </a:solidFill>
              </a:rPr>
              <a:t>candles</a:t>
            </a:r>
            <a:r>
              <a:rPr lang="pt-BR" sz="600" dirty="0">
                <a:solidFill>
                  <a:schemeClr val="accent6"/>
                </a:solidFill>
              </a:rPr>
              <a:t>, volumes, médias móveis entre outros. Já a Análise Fundamentalista utiliza como informação os resultados divulgados pelas companhias emissoras e suas projeções. Desta forma, as opiniões dos Analistas Fundamentalistas, que buscam os melhores retornos dadas as condições de mercado, o cenário macroeconômico e os eventos específicos da empresa e do setor, podem divergir das opiniões dos Analistas Técnicos, que visam identificar os movimentos mais prováveis dos preços dos ativos, com utilização de “</a:t>
            </a:r>
            <a:r>
              <a:rPr lang="pt-BR" sz="600" dirty="0" err="1">
                <a:solidFill>
                  <a:schemeClr val="accent6"/>
                </a:solidFill>
              </a:rPr>
              <a:t>stops</a:t>
            </a:r>
            <a:r>
              <a:rPr lang="pt-BR" sz="600" dirty="0">
                <a:solidFill>
                  <a:schemeClr val="accent6"/>
                </a:solidFill>
              </a:rPr>
              <a:t>” para limitar as possíveis perdas.  </a:t>
            </a:r>
          </a:p>
          <a:p>
            <a:pPr marL="0" lvl="0" indent="0" algn="just">
              <a:lnSpc>
                <a:spcPts val="1000"/>
              </a:lnSpc>
              <a:buNone/>
            </a:pPr>
            <a:r>
              <a:rPr lang="pt-BR" sz="600" dirty="0">
                <a:solidFill>
                  <a:schemeClr val="accent6"/>
                </a:solidFill>
              </a:rPr>
              <a:t>14) Ação é uma fração do capital de uma empresa que é negociada no mercado. É um título de renda variável, ou seja, um investimento no qual a rentabilidade não é preestabelecida, varia conforme as cotações de mercado. O investimento em ações é um investimento de alto risco e os desempenhos anteriores não são necessariamente indicativos de resultados futuros e nenhuma declaração ou garantia, de forma expressa ou implícita, é feita neste material em relação a desempenhos. As condições de mercado, o cenário macroeconômico, os eventos específicos da empresa e do setor podem afetar o desempenho do investimento, podendo resultar até mesmo em significativas perdas patrimoniais. A duração recomendada para o investimento é de médio-longo prazo. Não há quaisquer garantias sobre o patrimônio do cliente neste tipo de produto </a:t>
            </a:r>
          </a:p>
          <a:p>
            <a:pPr marL="0" lvl="0" indent="0" algn="just">
              <a:lnSpc>
                <a:spcPts val="1000"/>
              </a:lnSpc>
              <a:buNone/>
            </a:pPr>
            <a:r>
              <a:rPr lang="pt-BR" sz="600" dirty="0">
                <a:solidFill>
                  <a:schemeClr val="accent6"/>
                </a:solidFill>
              </a:rPr>
              <a:t>15)O investimento em opções é preferencialmente indicado para investidores de perfil agressivo, de acordo com a política de </a:t>
            </a:r>
            <a:r>
              <a:rPr lang="pt-BR" sz="600" dirty="0" err="1">
                <a:solidFill>
                  <a:schemeClr val="accent6"/>
                </a:solidFill>
              </a:rPr>
              <a:t>suitability</a:t>
            </a:r>
            <a:r>
              <a:rPr lang="pt-BR" sz="600" dirty="0">
                <a:solidFill>
                  <a:schemeClr val="accent6"/>
                </a:solidFill>
              </a:rPr>
              <a:t> praticada pela XP Investimentos. No mercado de opções, são negociados direitos de compra ou venda de um bem por preço fixado em data futura, devendo o adquirente do direito negociado pagar um prêmio ao vendedor tal como num acordo seguro. As operações com esses derivativos são consideradas de risco muito alto por apresentarem altas relações de risco e retorno e algumas posições apresentarem a possibilidade de perdas superiores ao capital investido. A duração recomendada para o investimento é de curto prazo e o patrimônio do cliente não está garantido neste tipo de produto.  </a:t>
            </a:r>
          </a:p>
          <a:p>
            <a:pPr marL="0" lvl="0" indent="0" algn="just">
              <a:lnSpc>
                <a:spcPts val="1000"/>
              </a:lnSpc>
              <a:buNone/>
            </a:pPr>
            <a:r>
              <a:rPr lang="pt-BR" sz="600" dirty="0">
                <a:solidFill>
                  <a:schemeClr val="accent6"/>
                </a:solidFill>
              </a:rPr>
              <a:t>16)O investimento em termos são contratos para compra ou a venda de uma determinada quantidade de ações, a um preço fixado, para liquidação em prazo determinado. O prazo do contrato a Termo é livremente escolhido pelos investidores, obedecendo o prazo mínimo de 16 dias e máximo de 999 dias corridos. O preço será o valor da ação adicionado de uma parcela correspondente aos juros – que são fixados livremente em mercado, em função do prazo do contrato. Toda transação a termo requer um depósito de garantia. Essas garantias são prestadas em duas formas: cobertura ou margem. </a:t>
            </a:r>
          </a:p>
          <a:p>
            <a:pPr marL="0" lvl="0" indent="0" algn="just">
              <a:lnSpc>
                <a:spcPts val="1000"/>
              </a:lnSpc>
              <a:buNone/>
            </a:pPr>
            <a:r>
              <a:rPr lang="pt-BR" sz="600" dirty="0">
                <a:solidFill>
                  <a:schemeClr val="accent6"/>
                </a:solidFill>
              </a:rPr>
              <a:t>17)O investimento em Mercados Futuros embute riscos de perdas patrimoniais significativos. Commodity é um objeto ou determinante de preço de um contrato futuro ou outro instrumento derivativo, podendo consubstanciar um índice, uma taxa, um valor mobiliário ou produto físico. É um investimento de risco muito alto, que contempla a possibilidade de oscilação de preço devido à utilização de alavancagem financeira. A duração recomendada para o investimento é de curto prazo e o patrimônio do cliente não está garantido neste tipo de produto. As condições de mercado, mudanças climáticas e o cenário macroeconômico podem afetar o desempenho do investimento. </a:t>
            </a:r>
          </a:p>
          <a:p>
            <a:pPr marL="0" lvl="0" indent="0" algn="just">
              <a:lnSpc>
                <a:spcPts val="1000"/>
              </a:lnSpc>
              <a:buNone/>
            </a:pPr>
            <a:r>
              <a:rPr lang="pt-BR" sz="600" dirty="0">
                <a:solidFill>
                  <a:schemeClr val="accent6"/>
                </a:solidFill>
              </a:rPr>
              <a:t>18)ESTA INSTITUIÇÃO É ADERENTE AO CÓDIGO ANBIMA DE REGULAÇÃO E MELHORES PRÁTICAS PARA ATIVIDADE DE DISTRIBUIÇÃO DE PRODUTOS DE INVESTIMENTO NO VAREJO. </a:t>
            </a:r>
          </a:p>
        </p:txBody>
      </p:sp>
    </p:spTree>
    <p:extLst>
      <p:ext uri="{BB962C8B-B14F-4D97-AF65-F5344CB8AC3E}">
        <p14:creationId xmlns:p14="http://schemas.microsoft.com/office/powerpoint/2010/main" val="2221490026"/>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chamento">
    <p:bg>
      <p:bgPr>
        <a:solidFill>
          <a:schemeClr val="bg1"/>
        </a:solidFill>
        <a:effectLst/>
      </p:bgPr>
    </p:bg>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09CD1B14-21A0-4905-A3FF-6A46EBDF6BCD}"/>
              </a:ext>
            </a:extLst>
          </p:cNvPr>
          <p:cNvSpPr/>
          <p:nvPr userDrawn="1"/>
        </p:nvSpPr>
        <p:spPr>
          <a:xfrm>
            <a:off x="0" y="0"/>
            <a:ext cx="6858000" cy="990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descr="A picture containing dark, night sky&#10;&#10;Description automatically generated">
            <a:extLst>
              <a:ext uri="{FF2B5EF4-FFF2-40B4-BE49-F238E27FC236}">
                <a16:creationId xmlns:a16="http://schemas.microsoft.com/office/drawing/2014/main" id="{A879A646-97B6-4998-8A89-2BAA11919B9D}"/>
              </a:ext>
            </a:extLst>
          </p:cNvPr>
          <p:cNvPicPr>
            <a:picLocks noChangeAspect="1"/>
          </p:cNvPicPr>
          <p:nvPr userDrawn="1"/>
        </p:nvPicPr>
        <p:blipFill rotWithShape="1">
          <a:blip r:embed="rId3">
            <a:alphaModFix amt="81000"/>
          </a:blip>
          <a:srcRect l="1783" t="114" r="50667" b="1655"/>
          <a:stretch/>
        </p:blipFill>
        <p:spPr>
          <a:xfrm>
            <a:off x="-438" y="0"/>
            <a:ext cx="6858438" cy="9906000"/>
          </a:xfrm>
          <a:prstGeom prst="rect">
            <a:avLst/>
          </a:prstGeom>
        </p:spPr>
      </p:pic>
      <p:grpSp>
        <p:nvGrpSpPr>
          <p:cNvPr id="37" name="Group 36">
            <a:extLst>
              <a:ext uri="{FF2B5EF4-FFF2-40B4-BE49-F238E27FC236}">
                <a16:creationId xmlns:a16="http://schemas.microsoft.com/office/drawing/2014/main" id="{B7CE084B-3CD6-493B-AA0A-FC3B928DD6B4}"/>
              </a:ext>
            </a:extLst>
          </p:cNvPr>
          <p:cNvGrpSpPr/>
          <p:nvPr userDrawn="1"/>
        </p:nvGrpSpPr>
        <p:grpSpPr>
          <a:xfrm>
            <a:off x="-438" y="6168571"/>
            <a:ext cx="6858438" cy="3737429"/>
            <a:chOff x="0" y="-3773484"/>
            <a:chExt cx="18085267" cy="9855364"/>
          </a:xfrm>
        </p:grpSpPr>
        <p:cxnSp>
          <p:nvCxnSpPr>
            <p:cNvPr id="38" name="Straight Connector 37">
              <a:extLst>
                <a:ext uri="{FF2B5EF4-FFF2-40B4-BE49-F238E27FC236}">
                  <a16:creationId xmlns:a16="http://schemas.microsoft.com/office/drawing/2014/main" id="{31AB2E40-F9FD-42C3-9517-2D4CAEFC6A49}"/>
                </a:ext>
              </a:extLst>
            </p:cNvPr>
            <p:cNvCxnSpPr>
              <a:cxnSpLocks/>
            </p:cNvCxnSpPr>
            <p:nvPr userDrawn="1"/>
          </p:nvCxnSpPr>
          <p:spPr>
            <a:xfrm flipV="1">
              <a:off x="0" y="2914763"/>
              <a:ext cx="18085267"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94F34E-5B13-40DE-A8F8-15955077D952}"/>
                </a:ext>
              </a:extLst>
            </p:cNvPr>
            <p:cNvCxnSpPr>
              <a:cxnSpLocks/>
            </p:cNvCxnSpPr>
            <p:nvPr userDrawn="1"/>
          </p:nvCxnSpPr>
          <p:spPr>
            <a:xfrm flipV="1">
              <a:off x="9327868" y="-3773484"/>
              <a:ext cx="8717924" cy="9855364"/>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40" name="Graphic 39">
            <a:extLst>
              <a:ext uri="{FF2B5EF4-FFF2-40B4-BE49-F238E27FC236}">
                <a16:creationId xmlns:a16="http://schemas.microsoft.com/office/drawing/2014/main" id="{DCB009AC-E0A4-48A2-8D2A-AE84DA4D0C9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565203" y="9198690"/>
            <a:ext cx="924497" cy="213562"/>
          </a:xfrm>
          <a:prstGeom prst="rect">
            <a:avLst/>
          </a:prstGeom>
        </p:spPr>
      </p:pic>
      <p:sp>
        <p:nvSpPr>
          <p:cNvPr id="51" name="Freeform: Shape 50">
            <a:extLst>
              <a:ext uri="{FF2B5EF4-FFF2-40B4-BE49-F238E27FC236}">
                <a16:creationId xmlns:a16="http://schemas.microsoft.com/office/drawing/2014/main" id="{4B5EB41B-6E79-481E-A6C7-0CE249B9C220}"/>
              </a:ext>
            </a:extLst>
          </p:cNvPr>
          <p:cNvSpPr/>
          <p:nvPr/>
        </p:nvSpPr>
        <p:spPr>
          <a:xfrm>
            <a:off x="3073401" y="4632236"/>
            <a:ext cx="711200" cy="641528"/>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chemeClr val="bg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2120804717"/>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pa 2">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Espaço Reservado para Texto 6">
            <a:extLst>
              <a:ext uri="{FF2B5EF4-FFF2-40B4-BE49-F238E27FC236}">
                <a16:creationId xmlns:a16="http://schemas.microsoft.com/office/drawing/2014/main" id="{B61E3CB8-CA0E-430F-BDEE-1BEC3B922BD8}"/>
              </a:ext>
            </a:extLst>
          </p:cNvPr>
          <p:cNvSpPr>
            <a:spLocks noGrp="1"/>
          </p:cNvSpPr>
          <p:nvPr>
            <p:ph type="body" sz="quarter" idx="17"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41" name="Freeform: Shape 40">
            <a:extLst>
              <a:ext uri="{FF2B5EF4-FFF2-40B4-BE49-F238E27FC236}">
                <a16:creationId xmlns:a16="http://schemas.microsoft.com/office/drawing/2014/main" id="{9CAD89BC-209F-4A84-B643-8391FE84FD63}"/>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2"/>
            <a:ext cx="4490940" cy="1772766"/>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3" y="4060055"/>
            <a:ext cx="6112353" cy="3349806"/>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72" name="Espaço Reservado para Conteúdo 14">
            <a:extLst>
              <a:ext uri="{FF2B5EF4-FFF2-40B4-BE49-F238E27FC236}">
                <a16:creationId xmlns:a16="http://schemas.microsoft.com/office/drawing/2014/main" id="{7F6E3DBC-5BBD-4436-85AB-82E653F9C656}"/>
              </a:ext>
            </a:extLst>
          </p:cNvPr>
          <p:cNvSpPr>
            <a:spLocks noGrp="1"/>
          </p:cNvSpPr>
          <p:nvPr userDrawn="1">
            <p:ph sz="quarter" idx="21" hasCustomPrompt="1"/>
          </p:nvPr>
        </p:nvSpPr>
        <p:spPr>
          <a:xfrm>
            <a:off x="382829" y="7896455"/>
            <a:ext cx="2938221"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73" name="Espaço Reservado para Conteúdo 14">
            <a:extLst>
              <a:ext uri="{FF2B5EF4-FFF2-40B4-BE49-F238E27FC236}">
                <a16:creationId xmlns:a16="http://schemas.microsoft.com/office/drawing/2014/main" id="{3405AF30-6481-4177-8C12-0BD1B0028E72}"/>
              </a:ext>
            </a:extLst>
          </p:cNvPr>
          <p:cNvSpPr>
            <a:spLocks noGrp="1"/>
          </p:cNvSpPr>
          <p:nvPr userDrawn="1">
            <p:ph sz="quarter" idx="22" hasCustomPrompt="1"/>
          </p:nvPr>
        </p:nvSpPr>
        <p:spPr>
          <a:xfrm>
            <a:off x="3536951" y="7896455"/>
            <a:ext cx="2965558" cy="1557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74" name="Espaço Reservado para Conteúdo 14">
            <a:extLst>
              <a:ext uri="{FF2B5EF4-FFF2-40B4-BE49-F238E27FC236}">
                <a16:creationId xmlns:a16="http://schemas.microsoft.com/office/drawing/2014/main" id="{14ECC719-6B01-4AF5-92A8-682707D600B0}"/>
              </a:ext>
            </a:extLst>
          </p:cNvPr>
          <p:cNvSpPr>
            <a:spLocks noGrp="1"/>
          </p:cNvSpPr>
          <p:nvPr userDrawn="1">
            <p:ph sz="quarter" idx="24" hasCustomPrompt="1"/>
          </p:nvPr>
        </p:nvSpPr>
        <p:spPr>
          <a:xfrm>
            <a:off x="382829" y="7607837"/>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75" name="Espaço Reservado para Conteúdo 14">
            <a:extLst>
              <a:ext uri="{FF2B5EF4-FFF2-40B4-BE49-F238E27FC236}">
                <a16:creationId xmlns:a16="http://schemas.microsoft.com/office/drawing/2014/main" id="{519BA8D8-2D27-44DB-8406-D6D20B529EED}"/>
              </a:ext>
            </a:extLst>
          </p:cNvPr>
          <p:cNvSpPr>
            <a:spLocks noGrp="1"/>
          </p:cNvSpPr>
          <p:nvPr userDrawn="1">
            <p:ph sz="quarter" idx="25" hasCustomPrompt="1"/>
          </p:nvPr>
        </p:nvSpPr>
        <p:spPr>
          <a:xfrm>
            <a:off x="3552750" y="7607837"/>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26" name="Date Placeholder 1">
            <a:extLst>
              <a:ext uri="{FF2B5EF4-FFF2-40B4-BE49-F238E27FC236}">
                <a16:creationId xmlns:a16="http://schemas.microsoft.com/office/drawing/2014/main" id="{3B4501E0-2CFF-4239-9520-A5B3FF88FAB7}"/>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371ED426-3533-4F3A-BE72-C7EFA5829CB3}" type="datetime4">
              <a:rPr lang="pt-BR" smtClean="0"/>
              <a:pPr/>
              <a:t>18 de maio de 2026</a:t>
            </a:fld>
            <a:endParaRPr lang="en-US" dirty="0"/>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5022853" y="2150953"/>
            <a:ext cx="1466848"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5022853" y="2312750"/>
            <a:ext cx="1466848"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5022853" y="2439622"/>
            <a:ext cx="1466848"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5022853" y="2815008"/>
            <a:ext cx="1466848"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5022853" y="2976805"/>
            <a:ext cx="1466848"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5022853" y="3103677"/>
            <a:ext cx="1466848"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5022853" y="3467328"/>
            <a:ext cx="1466848"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5022853" y="3629125"/>
            <a:ext cx="1466848"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5022853" y="3755997"/>
            <a:ext cx="1466848"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p:nvPr userDrawn="1"/>
        </p:nvCxnSpPr>
        <p:spPr>
          <a:xfrm>
            <a:off x="4951973" y="2150952"/>
            <a:ext cx="0" cy="17727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Espaço Reservado para Texto 6">
            <a:extLst>
              <a:ext uri="{FF2B5EF4-FFF2-40B4-BE49-F238E27FC236}">
                <a16:creationId xmlns:a16="http://schemas.microsoft.com/office/drawing/2014/main" id="{6BA2B197-504D-4D14-9FFE-83CCFB68CF27}"/>
              </a:ext>
            </a:extLst>
          </p:cNvPr>
          <p:cNvSpPr>
            <a:spLocks noGrp="1"/>
          </p:cNvSpPr>
          <p:nvPr>
            <p:ph type="body" sz="quarter" idx="26" hasCustomPrompt="1"/>
          </p:nvPr>
        </p:nvSpPr>
        <p:spPr>
          <a:xfrm>
            <a:off x="822325"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27" name="Espaço Reservado para Texto 6">
            <a:extLst>
              <a:ext uri="{FF2B5EF4-FFF2-40B4-BE49-F238E27FC236}">
                <a16:creationId xmlns:a16="http://schemas.microsoft.com/office/drawing/2014/main" id="{86EF7019-8945-4B32-85D1-9979F8FCD2E4}"/>
              </a:ext>
            </a:extLst>
          </p:cNvPr>
          <p:cNvSpPr>
            <a:spLocks noGrp="1"/>
          </p:cNvSpPr>
          <p:nvPr>
            <p:ph type="body" sz="quarter" idx="36" hasCustomPrompt="1"/>
          </p:nvPr>
        </p:nvSpPr>
        <p:spPr>
          <a:xfrm>
            <a:off x="390154" y="1406254"/>
            <a:ext cx="6112352" cy="187302"/>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3727755060"/>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a Company Update/Report">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Espaço Reservado para Texto 6">
            <a:extLst>
              <a:ext uri="{FF2B5EF4-FFF2-40B4-BE49-F238E27FC236}">
                <a16:creationId xmlns:a16="http://schemas.microsoft.com/office/drawing/2014/main" id="{B61E3CB8-CA0E-430F-BDEE-1BEC3B922BD8}"/>
              </a:ext>
            </a:extLst>
          </p:cNvPr>
          <p:cNvSpPr>
            <a:spLocks noGrp="1"/>
          </p:cNvSpPr>
          <p:nvPr>
            <p:ph type="body" sz="quarter" idx="17" hasCustomPrompt="1"/>
          </p:nvPr>
        </p:nvSpPr>
        <p:spPr>
          <a:xfrm>
            <a:off x="390155" y="1406305"/>
            <a:ext cx="6112352" cy="187200"/>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41" name="Freeform: Shape 40">
            <a:extLst>
              <a:ext uri="{FF2B5EF4-FFF2-40B4-BE49-F238E27FC236}">
                <a16:creationId xmlns:a16="http://schemas.microsoft.com/office/drawing/2014/main" id="{9CAD89BC-209F-4A84-B643-8391FE84FD63}"/>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1"/>
            <a:ext cx="6099546" cy="137741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5" y="3605328"/>
            <a:ext cx="3734170" cy="4174580"/>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26" name="Date Placeholder 1">
            <a:extLst>
              <a:ext uri="{FF2B5EF4-FFF2-40B4-BE49-F238E27FC236}">
                <a16:creationId xmlns:a16="http://schemas.microsoft.com/office/drawing/2014/main" id="{3B4501E0-2CFF-4239-9520-A5B3FF88FAB7}"/>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9ACC90CF-0157-4B63-8DBF-AAD268A4BA64}" type="datetime4">
              <a:rPr lang="pt-BR" smtClean="0"/>
              <a:pPr/>
              <a:t>18 de maio de 2026</a:t>
            </a:fld>
            <a:endParaRPr lang="en-US" dirty="0"/>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4330593" y="3610784"/>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4330593" y="3772581"/>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4330593" y="3899453"/>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4330593" y="409703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4330593" y="425883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4330593" y="438570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4330593" y="459060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4330593" y="475240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4330593" y="487927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a:cxnSpLocks/>
          </p:cNvCxnSpPr>
          <p:nvPr userDrawn="1"/>
        </p:nvCxnSpPr>
        <p:spPr>
          <a:xfrm>
            <a:off x="4227459" y="3605328"/>
            <a:ext cx="0" cy="41745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Espaço Reservado para Conteúdo 14">
            <a:extLst>
              <a:ext uri="{FF2B5EF4-FFF2-40B4-BE49-F238E27FC236}">
                <a16:creationId xmlns:a16="http://schemas.microsoft.com/office/drawing/2014/main" id="{FC793E5F-9C0C-468E-8CC6-E5FF5C28A615}"/>
              </a:ext>
            </a:extLst>
          </p:cNvPr>
          <p:cNvSpPr>
            <a:spLocks noGrp="1"/>
          </p:cNvSpPr>
          <p:nvPr userDrawn="1">
            <p:ph sz="quarter" idx="25" hasCustomPrompt="1"/>
          </p:nvPr>
        </p:nvSpPr>
        <p:spPr>
          <a:xfrm>
            <a:off x="4330594" y="5349815"/>
            <a:ext cx="2159107" cy="966741"/>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7" name="Espaço Reservado para Conteúdo 14">
            <a:extLst>
              <a:ext uri="{FF2B5EF4-FFF2-40B4-BE49-F238E27FC236}">
                <a16:creationId xmlns:a16="http://schemas.microsoft.com/office/drawing/2014/main" id="{1445B0B9-ADF4-4441-B72F-3BFD45AB8EE6}"/>
              </a:ext>
            </a:extLst>
          </p:cNvPr>
          <p:cNvSpPr>
            <a:spLocks noGrp="1"/>
          </p:cNvSpPr>
          <p:nvPr userDrawn="1">
            <p:ph sz="quarter" idx="36" hasCustomPrompt="1"/>
          </p:nvPr>
        </p:nvSpPr>
        <p:spPr>
          <a:xfrm>
            <a:off x="4330594" y="5061196"/>
            <a:ext cx="2159107"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8" name="Espaço Reservado para Conteúdo 14">
            <a:extLst>
              <a:ext uri="{FF2B5EF4-FFF2-40B4-BE49-F238E27FC236}">
                <a16:creationId xmlns:a16="http://schemas.microsoft.com/office/drawing/2014/main" id="{8272B113-2F70-441F-8502-29E6B907995B}"/>
              </a:ext>
            </a:extLst>
          </p:cNvPr>
          <p:cNvSpPr>
            <a:spLocks noGrp="1"/>
          </p:cNvSpPr>
          <p:nvPr userDrawn="1">
            <p:ph sz="quarter" idx="21" hasCustomPrompt="1"/>
          </p:nvPr>
        </p:nvSpPr>
        <p:spPr>
          <a:xfrm>
            <a:off x="382829" y="8150455"/>
            <a:ext cx="6106871" cy="1277404"/>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1" name="Espaço Reservado para Conteúdo 14">
            <a:extLst>
              <a:ext uri="{FF2B5EF4-FFF2-40B4-BE49-F238E27FC236}">
                <a16:creationId xmlns:a16="http://schemas.microsoft.com/office/drawing/2014/main" id="{1CFB79D6-6CD7-480C-8CD0-27D7ABC00A16}"/>
              </a:ext>
            </a:extLst>
          </p:cNvPr>
          <p:cNvSpPr>
            <a:spLocks noGrp="1"/>
          </p:cNvSpPr>
          <p:nvPr userDrawn="1">
            <p:ph sz="quarter" idx="22" hasCustomPrompt="1"/>
          </p:nvPr>
        </p:nvSpPr>
        <p:spPr>
          <a:xfrm>
            <a:off x="4330594" y="6752730"/>
            <a:ext cx="2159107" cy="1026692"/>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4" name="Espaço Reservado para Conteúdo 14">
            <a:extLst>
              <a:ext uri="{FF2B5EF4-FFF2-40B4-BE49-F238E27FC236}">
                <a16:creationId xmlns:a16="http://schemas.microsoft.com/office/drawing/2014/main" id="{0EE29701-9D3A-4B5C-955F-04E8A0E77DFA}"/>
              </a:ext>
            </a:extLst>
          </p:cNvPr>
          <p:cNvSpPr>
            <a:spLocks noGrp="1"/>
          </p:cNvSpPr>
          <p:nvPr userDrawn="1">
            <p:ph sz="quarter" idx="37" hasCustomPrompt="1"/>
          </p:nvPr>
        </p:nvSpPr>
        <p:spPr>
          <a:xfrm>
            <a:off x="382829" y="7861837"/>
            <a:ext cx="610687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55" name="Espaço Reservado para Conteúdo 14">
            <a:extLst>
              <a:ext uri="{FF2B5EF4-FFF2-40B4-BE49-F238E27FC236}">
                <a16:creationId xmlns:a16="http://schemas.microsoft.com/office/drawing/2014/main" id="{15DB8772-274F-41BA-9159-B7489A8599A7}"/>
              </a:ext>
            </a:extLst>
          </p:cNvPr>
          <p:cNvSpPr>
            <a:spLocks noGrp="1"/>
          </p:cNvSpPr>
          <p:nvPr userDrawn="1">
            <p:ph sz="quarter" idx="24" hasCustomPrompt="1"/>
          </p:nvPr>
        </p:nvSpPr>
        <p:spPr>
          <a:xfrm>
            <a:off x="4330594" y="6464111"/>
            <a:ext cx="2147604"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56" name="Espaço Reservado para Texto 6">
            <a:extLst>
              <a:ext uri="{FF2B5EF4-FFF2-40B4-BE49-F238E27FC236}">
                <a16:creationId xmlns:a16="http://schemas.microsoft.com/office/drawing/2014/main" id="{DC264199-65F3-45B7-A679-6FDC932AC7D0}"/>
              </a:ext>
            </a:extLst>
          </p:cNvPr>
          <p:cNvSpPr>
            <a:spLocks noGrp="1"/>
          </p:cNvSpPr>
          <p:nvPr>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28" name="Espaço Reservado para Texto 6">
            <a:extLst>
              <a:ext uri="{FF2B5EF4-FFF2-40B4-BE49-F238E27FC236}">
                <a16:creationId xmlns:a16="http://schemas.microsoft.com/office/drawing/2014/main" id="{9DCB93D0-E61E-430D-9F36-5F0D26015BB2}"/>
              </a:ext>
            </a:extLst>
          </p:cNvPr>
          <p:cNvSpPr>
            <a:spLocks noGrp="1"/>
          </p:cNvSpPr>
          <p:nvPr>
            <p:ph type="body" sz="quarter" idx="38"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1554458986"/>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a Company Results">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Freeform: Shape 40">
            <a:extLst>
              <a:ext uri="{FF2B5EF4-FFF2-40B4-BE49-F238E27FC236}">
                <a16:creationId xmlns:a16="http://schemas.microsoft.com/office/drawing/2014/main" id="{9CAD89BC-209F-4A84-B643-8391FE84FD63}"/>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1"/>
            <a:ext cx="6099546" cy="137741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5" y="3605328"/>
            <a:ext cx="3734170" cy="4174580"/>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4330593" y="3610784"/>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4330593" y="3772581"/>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4330593" y="3899453"/>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4330593" y="409703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4330593" y="425883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4330593" y="438570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4330593" y="459060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4330593" y="475240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4330593" y="487927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a:cxnSpLocks/>
          </p:cNvCxnSpPr>
          <p:nvPr userDrawn="1"/>
        </p:nvCxnSpPr>
        <p:spPr>
          <a:xfrm>
            <a:off x="4227459" y="3605328"/>
            <a:ext cx="0" cy="41745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Espaço Reservado para Conteúdo 14">
            <a:extLst>
              <a:ext uri="{FF2B5EF4-FFF2-40B4-BE49-F238E27FC236}">
                <a16:creationId xmlns:a16="http://schemas.microsoft.com/office/drawing/2014/main" id="{8272B113-2F70-441F-8502-29E6B907995B}"/>
              </a:ext>
            </a:extLst>
          </p:cNvPr>
          <p:cNvSpPr>
            <a:spLocks noGrp="1"/>
          </p:cNvSpPr>
          <p:nvPr userDrawn="1">
            <p:ph sz="quarter" idx="21" hasCustomPrompt="1"/>
          </p:nvPr>
        </p:nvSpPr>
        <p:spPr>
          <a:xfrm>
            <a:off x="382829" y="8150455"/>
            <a:ext cx="6106871" cy="1303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1" name="Espaço Reservado para Conteúdo 14">
            <a:extLst>
              <a:ext uri="{FF2B5EF4-FFF2-40B4-BE49-F238E27FC236}">
                <a16:creationId xmlns:a16="http://schemas.microsoft.com/office/drawing/2014/main" id="{1CFB79D6-6CD7-480C-8CD0-27D7ABC00A16}"/>
              </a:ext>
            </a:extLst>
          </p:cNvPr>
          <p:cNvSpPr>
            <a:spLocks noGrp="1"/>
          </p:cNvSpPr>
          <p:nvPr userDrawn="1">
            <p:ph sz="quarter" idx="22" hasCustomPrompt="1"/>
          </p:nvPr>
        </p:nvSpPr>
        <p:spPr>
          <a:xfrm>
            <a:off x="4330594" y="6752730"/>
            <a:ext cx="2159107" cy="1026692"/>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4" name="Espaço Reservado para Conteúdo 14">
            <a:extLst>
              <a:ext uri="{FF2B5EF4-FFF2-40B4-BE49-F238E27FC236}">
                <a16:creationId xmlns:a16="http://schemas.microsoft.com/office/drawing/2014/main" id="{0EE29701-9D3A-4B5C-955F-04E8A0E77DFA}"/>
              </a:ext>
            </a:extLst>
          </p:cNvPr>
          <p:cNvSpPr>
            <a:spLocks noGrp="1"/>
          </p:cNvSpPr>
          <p:nvPr userDrawn="1">
            <p:ph sz="quarter" idx="37" hasCustomPrompt="1"/>
          </p:nvPr>
        </p:nvSpPr>
        <p:spPr>
          <a:xfrm>
            <a:off x="382829" y="7861837"/>
            <a:ext cx="610687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55" name="Espaço Reservado para Conteúdo 14">
            <a:extLst>
              <a:ext uri="{FF2B5EF4-FFF2-40B4-BE49-F238E27FC236}">
                <a16:creationId xmlns:a16="http://schemas.microsoft.com/office/drawing/2014/main" id="{15DB8772-274F-41BA-9159-B7489A8599A7}"/>
              </a:ext>
            </a:extLst>
          </p:cNvPr>
          <p:cNvSpPr>
            <a:spLocks noGrp="1"/>
          </p:cNvSpPr>
          <p:nvPr userDrawn="1">
            <p:ph sz="quarter" idx="24" hasCustomPrompt="1"/>
          </p:nvPr>
        </p:nvSpPr>
        <p:spPr>
          <a:xfrm>
            <a:off x="4330594" y="6464111"/>
            <a:ext cx="2147604"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6" name="Date Placeholder 20">
            <a:extLst>
              <a:ext uri="{FF2B5EF4-FFF2-40B4-BE49-F238E27FC236}">
                <a16:creationId xmlns:a16="http://schemas.microsoft.com/office/drawing/2014/main" id="{B077F716-3648-4986-B642-EBB8EACA0CA3}"/>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7C9C2A39-E05C-4B75-A654-FF17227B908E}" type="datetime4">
              <a:rPr lang="pt-BR" smtClean="0"/>
              <a:t>18 de maio de 2026</a:t>
            </a:fld>
            <a:endParaRPr lang="en-US" dirty="0"/>
          </a:p>
        </p:txBody>
      </p:sp>
      <p:sp>
        <p:nvSpPr>
          <p:cNvPr id="37" name="Espaço Reservado para Texto 6">
            <a:extLst>
              <a:ext uri="{FF2B5EF4-FFF2-40B4-BE49-F238E27FC236}">
                <a16:creationId xmlns:a16="http://schemas.microsoft.com/office/drawing/2014/main" id="{D486432B-6611-4D66-9BE0-78F2DF17D3B9}"/>
              </a:ext>
            </a:extLst>
          </p:cNvPr>
          <p:cNvSpPr>
            <a:spLocks noGrp="1"/>
          </p:cNvSpPr>
          <p:nvPr userDrawn="1">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56" name="Espaço Reservado para Texto 6">
            <a:extLst>
              <a:ext uri="{FF2B5EF4-FFF2-40B4-BE49-F238E27FC236}">
                <a16:creationId xmlns:a16="http://schemas.microsoft.com/office/drawing/2014/main" id="{AF036FFC-BAB5-47BE-A9DB-8B1C65BD75B2}"/>
              </a:ext>
            </a:extLst>
          </p:cNvPr>
          <p:cNvSpPr>
            <a:spLocks noGrp="1"/>
          </p:cNvSpPr>
          <p:nvPr userDrawn="1">
            <p:ph type="body" sz="quarter" idx="17" hasCustomPrompt="1"/>
          </p:nvPr>
        </p:nvSpPr>
        <p:spPr>
          <a:xfrm>
            <a:off x="390155" y="1406305"/>
            <a:ext cx="6112352" cy="187200"/>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58" name="Espaço Reservado para Texto 6">
            <a:extLst>
              <a:ext uri="{FF2B5EF4-FFF2-40B4-BE49-F238E27FC236}">
                <a16:creationId xmlns:a16="http://schemas.microsoft.com/office/drawing/2014/main" id="{4D1590AF-1353-4F4C-B98C-05C375BBBA92}"/>
              </a:ext>
            </a:extLst>
          </p:cNvPr>
          <p:cNvSpPr>
            <a:spLocks noGrp="1"/>
          </p:cNvSpPr>
          <p:nvPr userDrawn="1">
            <p:ph type="body" sz="quarter" idx="38"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2159577802"/>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a Short Note v1">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Freeform: Shape 40">
            <a:extLst>
              <a:ext uri="{FF2B5EF4-FFF2-40B4-BE49-F238E27FC236}">
                <a16:creationId xmlns:a16="http://schemas.microsoft.com/office/drawing/2014/main" id="{9CAD89BC-209F-4A84-B643-8391FE84FD63}"/>
              </a:ext>
            </a:extLst>
          </p:cNvPr>
          <p:cNvSpPr/>
          <p:nvPr userDrawn="1"/>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1"/>
            <a:ext cx="6099546" cy="137741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5" y="3605328"/>
            <a:ext cx="3734170" cy="4174580"/>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4330593" y="3610784"/>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4330593" y="3772581"/>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4330593" y="3899453"/>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4330593" y="409703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4330593" y="425883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4330593" y="438570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4330593" y="459060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4330593" y="475240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4330593" y="487927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a:cxnSpLocks/>
          </p:cNvCxnSpPr>
          <p:nvPr userDrawn="1"/>
        </p:nvCxnSpPr>
        <p:spPr>
          <a:xfrm>
            <a:off x="4227459" y="3605328"/>
            <a:ext cx="0" cy="41745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Espaço Reservado para Conteúdo 14">
            <a:extLst>
              <a:ext uri="{FF2B5EF4-FFF2-40B4-BE49-F238E27FC236}">
                <a16:creationId xmlns:a16="http://schemas.microsoft.com/office/drawing/2014/main" id="{1CFB79D6-6CD7-480C-8CD0-27D7ABC00A16}"/>
              </a:ext>
            </a:extLst>
          </p:cNvPr>
          <p:cNvSpPr>
            <a:spLocks noGrp="1"/>
          </p:cNvSpPr>
          <p:nvPr userDrawn="1">
            <p:ph sz="quarter" idx="22" hasCustomPrompt="1"/>
          </p:nvPr>
        </p:nvSpPr>
        <p:spPr>
          <a:xfrm>
            <a:off x="4330594" y="6752730"/>
            <a:ext cx="2159107" cy="1026692"/>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5" name="Espaço Reservado para Conteúdo 14">
            <a:extLst>
              <a:ext uri="{FF2B5EF4-FFF2-40B4-BE49-F238E27FC236}">
                <a16:creationId xmlns:a16="http://schemas.microsoft.com/office/drawing/2014/main" id="{15DB8772-274F-41BA-9159-B7489A8599A7}"/>
              </a:ext>
            </a:extLst>
          </p:cNvPr>
          <p:cNvSpPr>
            <a:spLocks noGrp="1"/>
          </p:cNvSpPr>
          <p:nvPr userDrawn="1">
            <p:ph sz="quarter" idx="24" hasCustomPrompt="1"/>
          </p:nvPr>
        </p:nvSpPr>
        <p:spPr>
          <a:xfrm>
            <a:off x="4330594" y="6464111"/>
            <a:ext cx="2147604"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6" name="Espaço Reservado para Conteúdo 14">
            <a:extLst>
              <a:ext uri="{FF2B5EF4-FFF2-40B4-BE49-F238E27FC236}">
                <a16:creationId xmlns:a16="http://schemas.microsoft.com/office/drawing/2014/main" id="{91EAA875-CDD1-40CF-93C6-C46C988D6819}"/>
              </a:ext>
            </a:extLst>
          </p:cNvPr>
          <p:cNvSpPr>
            <a:spLocks noGrp="1"/>
          </p:cNvSpPr>
          <p:nvPr userDrawn="1">
            <p:ph sz="quarter" idx="21" hasCustomPrompt="1"/>
          </p:nvPr>
        </p:nvSpPr>
        <p:spPr>
          <a:xfrm>
            <a:off x="382829" y="8150455"/>
            <a:ext cx="2938221" cy="1303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37" name="Espaço Reservado para Conteúdo 14">
            <a:extLst>
              <a:ext uri="{FF2B5EF4-FFF2-40B4-BE49-F238E27FC236}">
                <a16:creationId xmlns:a16="http://schemas.microsoft.com/office/drawing/2014/main" id="{5F8828C5-9B1E-49A4-9578-F6E2F3FA1C7A}"/>
              </a:ext>
            </a:extLst>
          </p:cNvPr>
          <p:cNvSpPr>
            <a:spLocks noGrp="1"/>
          </p:cNvSpPr>
          <p:nvPr userDrawn="1">
            <p:ph sz="quarter" idx="36" hasCustomPrompt="1"/>
          </p:nvPr>
        </p:nvSpPr>
        <p:spPr>
          <a:xfrm>
            <a:off x="3536951" y="8150455"/>
            <a:ext cx="2965558" cy="1303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6" name="Espaço Reservado para Conteúdo 14">
            <a:extLst>
              <a:ext uri="{FF2B5EF4-FFF2-40B4-BE49-F238E27FC236}">
                <a16:creationId xmlns:a16="http://schemas.microsoft.com/office/drawing/2014/main" id="{C8043A8B-C6A0-451F-BCE0-CF376EA84CE7}"/>
              </a:ext>
            </a:extLst>
          </p:cNvPr>
          <p:cNvSpPr>
            <a:spLocks noGrp="1"/>
          </p:cNvSpPr>
          <p:nvPr userDrawn="1">
            <p:ph sz="quarter" idx="37" hasCustomPrompt="1"/>
          </p:nvPr>
        </p:nvSpPr>
        <p:spPr>
          <a:xfrm>
            <a:off x="382829" y="7861837"/>
            <a:ext cx="293822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58" name="Espaço Reservado para Conteúdo 14">
            <a:extLst>
              <a:ext uri="{FF2B5EF4-FFF2-40B4-BE49-F238E27FC236}">
                <a16:creationId xmlns:a16="http://schemas.microsoft.com/office/drawing/2014/main" id="{313F160D-109A-48C3-A366-CA46AF2EF492}"/>
              </a:ext>
            </a:extLst>
          </p:cNvPr>
          <p:cNvSpPr>
            <a:spLocks noGrp="1"/>
          </p:cNvSpPr>
          <p:nvPr userDrawn="1">
            <p:ph sz="quarter" idx="25" hasCustomPrompt="1"/>
          </p:nvPr>
        </p:nvSpPr>
        <p:spPr>
          <a:xfrm>
            <a:off x="3552750" y="7861837"/>
            <a:ext cx="2949758"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8" name="Date Placeholder 20">
            <a:extLst>
              <a:ext uri="{FF2B5EF4-FFF2-40B4-BE49-F238E27FC236}">
                <a16:creationId xmlns:a16="http://schemas.microsoft.com/office/drawing/2014/main" id="{293DBD93-4868-4A4F-968E-94E04CD6E42E}"/>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7C9C2A39-E05C-4B75-A654-FF17227B908E}" type="datetime4">
              <a:rPr lang="pt-BR" smtClean="0"/>
              <a:t>18 de maio de 2026</a:t>
            </a:fld>
            <a:endParaRPr lang="en-US" dirty="0"/>
          </a:p>
        </p:txBody>
      </p:sp>
      <p:sp>
        <p:nvSpPr>
          <p:cNvPr id="54" name="Espaço Reservado para Texto 6">
            <a:extLst>
              <a:ext uri="{FF2B5EF4-FFF2-40B4-BE49-F238E27FC236}">
                <a16:creationId xmlns:a16="http://schemas.microsoft.com/office/drawing/2014/main" id="{B7FF09E0-DBB2-4C05-980D-A1B9EC23C136}"/>
              </a:ext>
            </a:extLst>
          </p:cNvPr>
          <p:cNvSpPr>
            <a:spLocks noGrp="1"/>
          </p:cNvSpPr>
          <p:nvPr userDrawn="1">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59" name="Espaço Reservado para Texto 6">
            <a:extLst>
              <a:ext uri="{FF2B5EF4-FFF2-40B4-BE49-F238E27FC236}">
                <a16:creationId xmlns:a16="http://schemas.microsoft.com/office/drawing/2014/main" id="{A830B891-E0B8-4D1D-BB9C-EE29C18F0F6B}"/>
              </a:ext>
            </a:extLst>
          </p:cNvPr>
          <p:cNvSpPr>
            <a:spLocks noGrp="1"/>
          </p:cNvSpPr>
          <p:nvPr userDrawn="1">
            <p:ph type="body" sz="quarter" idx="17" hasCustomPrompt="1"/>
          </p:nvPr>
        </p:nvSpPr>
        <p:spPr>
          <a:xfrm>
            <a:off x="390155" y="1406305"/>
            <a:ext cx="6112352" cy="187200"/>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60" name="Espaço Reservado para Texto 6">
            <a:extLst>
              <a:ext uri="{FF2B5EF4-FFF2-40B4-BE49-F238E27FC236}">
                <a16:creationId xmlns:a16="http://schemas.microsoft.com/office/drawing/2014/main" id="{972B702A-4B13-46BF-832E-0E0CA6D10D39}"/>
              </a:ext>
            </a:extLst>
          </p:cNvPr>
          <p:cNvSpPr>
            <a:spLocks noGrp="1"/>
          </p:cNvSpPr>
          <p:nvPr userDrawn="1">
            <p:ph type="body" sz="quarter" idx="38"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1383627395"/>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a Short Note v2">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Freeform: Shape 40">
            <a:extLst>
              <a:ext uri="{FF2B5EF4-FFF2-40B4-BE49-F238E27FC236}">
                <a16:creationId xmlns:a16="http://schemas.microsoft.com/office/drawing/2014/main" id="{9CAD89BC-209F-4A84-B643-8391FE84FD63}"/>
              </a:ext>
            </a:extLst>
          </p:cNvPr>
          <p:cNvSpPr/>
          <p:nvPr userDrawn="1"/>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1"/>
            <a:ext cx="6099546" cy="137741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5" y="3605327"/>
            <a:ext cx="3734170" cy="5848235"/>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4330593" y="3610784"/>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4330593" y="3772581"/>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4330593" y="3899453"/>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4330593" y="409703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4330593" y="425883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4330593" y="438570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4330593" y="459060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4330593" y="475240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4330593" y="487927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a:cxnSpLocks/>
          </p:cNvCxnSpPr>
          <p:nvPr userDrawn="1"/>
        </p:nvCxnSpPr>
        <p:spPr>
          <a:xfrm>
            <a:off x="4227459" y="3605328"/>
            <a:ext cx="0" cy="584823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Espaço Reservado para Conteúdo 14">
            <a:extLst>
              <a:ext uri="{FF2B5EF4-FFF2-40B4-BE49-F238E27FC236}">
                <a16:creationId xmlns:a16="http://schemas.microsoft.com/office/drawing/2014/main" id="{1CFB79D6-6CD7-480C-8CD0-27D7ABC00A16}"/>
              </a:ext>
            </a:extLst>
          </p:cNvPr>
          <p:cNvSpPr>
            <a:spLocks noGrp="1"/>
          </p:cNvSpPr>
          <p:nvPr userDrawn="1">
            <p:ph sz="quarter" idx="22" hasCustomPrompt="1"/>
          </p:nvPr>
        </p:nvSpPr>
        <p:spPr>
          <a:xfrm>
            <a:off x="4330594" y="8429130"/>
            <a:ext cx="2159107" cy="1026692"/>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5" name="Espaço Reservado para Conteúdo 14">
            <a:extLst>
              <a:ext uri="{FF2B5EF4-FFF2-40B4-BE49-F238E27FC236}">
                <a16:creationId xmlns:a16="http://schemas.microsoft.com/office/drawing/2014/main" id="{15DB8772-274F-41BA-9159-B7489A8599A7}"/>
              </a:ext>
            </a:extLst>
          </p:cNvPr>
          <p:cNvSpPr>
            <a:spLocks noGrp="1"/>
          </p:cNvSpPr>
          <p:nvPr userDrawn="1">
            <p:ph sz="quarter" idx="24" hasCustomPrompt="1"/>
          </p:nvPr>
        </p:nvSpPr>
        <p:spPr>
          <a:xfrm>
            <a:off x="4330594" y="8140511"/>
            <a:ext cx="2147604"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Date Placeholder 20">
            <a:extLst>
              <a:ext uri="{FF2B5EF4-FFF2-40B4-BE49-F238E27FC236}">
                <a16:creationId xmlns:a16="http://schemas.microsoft.com/office/drawing/2014/main" id="{BE40CF6C-74CA-4119-8657-718B3FCF708A}"/>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7C9C2A39-E05C-4B75-A654-FF17227B908E}" type="datetime4">
              <a:rPr lang="pt-BR" smtClean="0"/>
              <a:t>18 de maio de 2026</a:t>
            </a:fld>
            <a:endParaRPr lang="en-US" dirty="0"/>
          </a:p>
        </p:txBody>
      </p:sp>
      <p:sp>
        <p:nvSpPr>
          <p:cNvPr id="35" name="Espaço Reservado para Texto 6">
            <a:extLst>
              <a:ext uri="{FF2B5EF4-FFF2-40B4-BE49-F238E27FC236}">
                <a16:creationId xmlns:a16="http://schemas.microsoft.com/office/drawing/2014/main" id="{1E6F56E5-318E-4118-8DDA-A5CA45A77597}"/>
              </a:ext>
            </a:extLst>
          </p:cNvPr>
          <p:cNvSpPr>
            <a:spLocks noGrp="1"/>
          </p:cNvSpPr>
          <p:nvPr userDrawn="1">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36" name="Espaço Reservado para Texto 6">
            <a:extLst>
              <a:ext uri="{FF2B5EF4-FFF2-40B4-BE49-F238E27FC236}">
                <a16:creationId xmlns:a16="http://schemas.microsoft.com/office/drawing/2014/main" id="{1E73CCC6-0687-4130-B81B-BB5AE9569FAF}"/>
              </a:ext>
            </a:extLst>
          </p:cNvPr>
          <p:cNvSpPr>
            <a:spLocks noGrp="1"/>
          </p:cNvSpPr>
          <p:nvPr userDrawn="1">
            <p:ph type="body" sz="quarter" idx="17" hasCustomPrompt="1"/>
          </p:nvPr>
        </p:nvSpPr>
        <p:spPr>
          <a:xfrm>
            <a:off x="390155" y="1406305"/>
            <a:ext cx="6112352" cy="187200"/>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37" name="Espaço Reservado para Texto 6">
            <a:extLst>
              <a:ext uri="{FF2B5EF4-FFF2-40B4-BE49-F238E27FC236}">
                <a16:creationId xmlns:a16="http://schemas.microsoft.com/office/drawing/2014/main" id="{0A23ECE4-9B2D-4440-AF9B-8D400D9C8385}"/>
              </a:ext>
            </a:extLst>
          </p:cNvPr>
          <p:cNvSpPr>
            <a:spLocks noGrp="1"/>
          </p:cNvSpPr>
          <p:nvPr userDrawn="1">
            <p:ph type="body" sz="quarter" idx="38"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2062242139"/>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pa Short Note Sector">
    <p:bg>
      <p:bgPr>
        <a:solidFill>
          <a:schemeClr val="bg1"/>
        </a:solidFill>
        <a:effectLst/>
      </p:bgPr>
    </p:bg>
    <p:spTree>
      <p:nvGrpSpPr>
        <p:cNvPr id="1" name=""/>
        <p:cNvGrpSpPr/>
        <p:nvPr/>
      </p:nvGrpSpPr>
      <p:grpSpPr>
        <a:xfrm>
          <a:off x="0" y="0"/>
          <a:ext cx="0" cy="0"/>
          <a:chOff x="0" y="0"/>
          <a:chExt cx="0" cy="0"/>
        </a:xfrm>
      </p:grpSpPr>
      <p:pic>
        <p:nvPicPr>
          <p:cNvPr id="39" name="Picture 38" descr="A picture containing nature&#10;&#10;Description automatically generated">
            <a:extLst>
              <a:ext uri="{FF2B5EF4-FFF2-40B4-BE49-F238E27FC236}">
                <a16:creationId xmlns:a16="http://schemas.microsoft.com/office/drawing/2014/main" id="{DFB28E78-ECA7-44DC-8F70-3C9E817544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776" b="15443"/>
          <a:stretch/>
        </p:blipFill>
        <p:spPr>
          <a:xfrm>
            <a:off x="0" y="0"/>
            <a:ext cx="6858000" cy="2003469"/>
          </a:xfrm>
          <a:custGeom>
            <a:avLst/>
            <a:gdLst>
              <a:gd name="connsiteX0" fmla="*/ 0 w 6858000"/>
              <a:gd name="connsiteY0" fmla="*/ 0 h 2003469"/>
              <a:gd name="connsiteX1" fmla="*/ 6858000 w 6858000"/>
              <a:gd name="connsiteY1" fmla="*/ 0 h 2003469"/>
              <a:gd name="connsiteX2" fmla="*/ 6858000 w 6858000"/>
              <a:gd name="connsiteY2" fmla="*/ 2003469 h 2003469"/>
              <a:gd name="connsiteX3" fmla="*/ 0 w 6858000"/>
              <a:gd name="connsiteY3" fmla="*/ 2003469 h 2003469"/>
            </a:gdLst>
            <a:ahLst/>
            <a:cxnLst>
              <a:cxn ang="0">
                <a:pos x="connsiteX0" y="connsiteY0"/>
              </a:cxn>
              <a:cxn ang="0">
                <a:pos x="connsiteX1" y="connsiteY1"/>
              </a:cxn>
              <a:cxn ang="0">
                <a:pos x="connsiteX2" y="connsiteY2"/>
              </a:cxn>
              <a:cxn ang="0">
                <a:pos x="connsiteX3" y="connsiteY3"/>
              </a:cxn>
            </a:cxnLst>
            <a:rect l="l" t="t" r="r" b="b"/>
            <a:pathLst>
              <a:path w="6858000" h="2003469">
                <a:moveTo>
                  <a:pt x="0" y="0"/>
                </a:moveTo>
                <a:lnTo>
                  <a:pt x="6858000" y="0"/>
                </a:lnTo>
                <a:lnTo>
                  <a:pt x="6858000" y="2003469"/>
                </a:lnTo>
                <a:lnTo>
                  <a:pt x="0" y="2003469"/>
                </a:lnTo>
                <a:close/>
              </a:path>
            </a:pathLst>
          </a:custGeom>
        </p:spPr>
      </p:pic>
      <p:sp>
        <p:nvSpPr>
          <p:cNvPr id="15" name="Espaço Reservado para Texto 6">
            <a:extLst>
              <a:ext uri="{FF2B5EF4-FFF2-40B4-BE49-F238E27FC236}">
                <a16:creationId xmlns:a16="http://schemas.microsoft.com/office/drawing/2014/main" id="{89C55DDC-9BF1-4F19-9DFA-8D99FB29A854}"/>
              </a:ext>
            </a:extLst>
          </p:cNvPr>
          <p:cNvSpPr>
            <a:spLocks noGrp="1"/>
          </p:cNvSpPr>
          <p:nvPr>
            <p:ph type="body" sz="quarter" idx="16" hasCustomPrompt="1"/>
          </p:nvPr>
        </p:nvSpPr>
        <p:spPr>
          <a:xfrm>
            <a:off x="390154" y="988484"/>
            <a:ext cx="6112354" cy="346968"/>
          </a:xfrm>
          <a:prstGeom prst="rect">
            <a:avLst/>
          </a:prstGeom>
        </p:spPr>
        <p:txBody>
          <a:bodyPr lIns="0" tIns="0" rIns="0" bIns="0" anchor="t" anchorCtr="0"/>
          <a:lstStyle>
            <a:lvl1pPr>
              <a:defRPr lang="pt-BR" sz="2400" b="1" spc="0" dirty="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pPr lvl="0"/>
            <a:r>
              <a:rPr lang="pt-BR" dirty="0"/>
              <a:t>EDITAR</a:t>
            </a: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Freeform: Shape 40">
            <a:extLst>
              <a:ext uri="{FF2B5EF4-FFF2-40B4-BE49-F238E27FC236}">
                <a16:creationId xmlns:a16="http://schemas.microsoft.com/office/drawing/2014/main" id="{9CAD89BC-209F-4A84-B643-8391FE84FD63}"/>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FFFFFF"/>
          </a:solidFill>
          <a:ln w="6350" cap="flat">
            <a:noFill/>
            <a:prstDash val="solid"/>
            <a:miter/>
          </a:ln>
        </p:spPr>
        <p:txBody>
          <a:bodyPr rtlCol="0" anchor="ctr"/>
          <a:lstStyle/>
          <a:p>
            <a:endParaRPr lang="en-US"/>
          </a:p>
        </p:txBody>
      </p:sp>
      <p:sp>
        <p:nvSpPr>
          <p:cNvPr id="52" name="Espaço Reservado para Texto 6">
            <a:extLst>
              <a:ext uri="{FF2B5EF4-FFF2-40B4-BE49-F238E27FC236}">
                <a16:creationId xmlns:a16="http://schemas.microsoft.com/office/drawing/2014/main" id="{B4234437-C19A-4839-88DC-46D48AF5A2C4}"/>
              </a:ext>
            </a:extLst>
          </p:cNvPr>
          <p:cNvSpPr>
            <a:spLocks noGrp="1"/>
          </p:cNvSpPr>
          <p:nvPr userDrawn="1">
            <p:ph type="body" sz="quarter" idx="19" hasCustomPrompt="1"/>
          </p:nvPr>
        </p:nvSpPr>
        <p:spPr>
          <a:xfrm>
            <a:off x="3371691" y="608130"/>
            <a:ext cx="3132139" cy="142093"/>
          </a:xfrm>
          <a:prstGeom prst="rect">
            <a:avLst/>
          </a:prstGeom>
        </p:spPr>
        <p:txBody>
          <a:bodyPr vert="horz" lIns="0" tIns="0" rIns="0" bIns="0" rtlCol="0" anchor="t">
            <a:noAutofit/>
          </a:bodyPr>
          <a:lstStyle>
            <a:lvl1pPr algn="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Sector / </a:t>
            </a:r>
            <a:r>
              <a:rPr lang="pt-BR" dirty="0" err="1"/>
              <a:t>Segment</a:t>
            </a:r>
            <a:endParaRPr lang="pt-BR" dirty="0"/>
          </a:p>
        </p:txBody>
      </p:sp>
      <p:sp>
        <p:nvSpPr>
          <p:cNvPr id="53" name="Text Placeholder 4">
            <a:extLst>
              <a:ext uri="{FF2B5EF4-FFF2-40B4-BE49-F238E27FC236}">
                <a16:creationId xmlns:a16="http://schemas.microsoft.com/office/drawing/2014/main" id="{03A51246-6836-408F-ABF0-EEEEE8E00F14}"/>
              </a:ext>
            </a:extLst>
          </p:cNvPr>
          <p:cNvSpPr>
            <a:spLocks noGrp="1"/>
          </p:cNvSpPr>
          <p:nvPr userDrawn="1">
            <p:ph type="body" sz="quarter" idx="20"/>
          </p:nvPr>
        </p:nvSpPr>
        <p:spPr>
          <a:xfrm>
            <a:off x="390154" y="2150951"/>
            <a:ext cx="6099546" cy="1377418"/>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57" name="Text Placeholder 4">
            <a:extLst>
              <a:ext uri="{FF2B5EF4-FFF2-40B4-BE49-F238E27FC236}">
                <a16:creationId xmlns:a16="http://schemas.microsoft.com/office/drawing/2014/main" id="{482CDF78-5160-4CE0-9AED-EF5B81E7C38F}"/>
              </a:ext>
            </a:extLst>
          </p:cNvPr>
          <p:cNvSpPr>
            <a:spLocks noGrp="1"/>
          </p:cNvSpPr>
          <p:nvPr userDrawn="1">
            <p:ph type="body" sz="quarter" idx="23"/>
          </p:nvPr>
        </p:nvSpPr>
        <p:spPr>
          <a:xfrm>
            <a:off x="390155" y="3605328"/>
            <a:ext cx="3734170" cy="4174580"/>
          </a:xfrm>
          <a:prstGeom prst="rect">
            <a:avLst/>
          </a:prstGeom>
          <a:noFill/>
        </p:spPr>
        <p:txBody>
          <a:bodyPr wrap="square" lIns="0" tIns="0" rIns="0" bIns="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Click to edit Master text styles</a:t>
            </a:r>
          </a:p>
        </p:txBody>
      </p:sp>
      <p:sp>
        <p:nvSpPr>
          <p:cNvPr id="61" name="Text Placeholder 4">
            <a:extLst>
              <a:ext uri="{FF2B5EF4-FFF2-40B4-BE49-F238E27FC236}">
                <a16:creationId xmlns:a16="http://schemas.microsoft.com/office/drawing/2014/main" id="{318E1824-F862-4308-8D14-9073C9CBAABB}"/>
              </a:ext>
            </a:extLst>
          </p:cNvPr>
          <p:cNvSpPr>
            <a:spLocks noGrp="1"/>
          </p:cNvSpPr>
          <p:nvPr userDrawn="1">
            <p:ph type="body" sz="quarter" idx="27" hasCustomPrompt="1"/>
          </p:nvPr>
        </p:nvSpPr>
        <p:spPr>
          <a:xfrm>
            <a:off x="4330593" y="3610784"/>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2" name="Text Placeholder 4">
            <a:extLst>
              <a:ext uri="{FF2B5EF4-FFF2-40B4-BE49-F238E27FC236}">
                <a16:creationId xmlns:a16="http://schemas.microsoft.com/office/drawing/2014/main" id="{70E85E6B-BFAA-4953-A2FD-0F731BA0D3A5}"/>
              </a:ext>
            </a:extLst>
          </p:cNvPr>
          <p:cNvSpPr>
            <a:spLocks noGrp="1"/>
          </p:cNvSpPr>
          <p:nvPr userDrawn="1">
            <p:ph type="body" sz="quarter" idx="28" hasCustomPrompt="1"/>
          </p:nvPr>
        </p:nvSpPr>
        <p:spPr>
          <a:xfrm>
            <a:off x="4330593" y="3772581"/>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3" name="Text Placeholder 4">
            <a:extLst>
              <a:ext uri="{FF2B5EF4-FFF2-40B4-BE49-F238E27FC236}">
                <a16:creationId xmlns:a16="http://schemas.microsoft.com/office/drawing/2014/main" id="{872B6150-F2F3-4EB3-81FD-E06DC0F79813}"/>
              </a:ext>
            </a:extLst>
          </p:cNvPr>
          <p:cNvSpPr>
            <a:spLocks noGrp="1"/>
          </p:cNvSpPr>
          <p:nvPr userDrawn="1">
            <p:ph type="body" sz="quarter" idx="29" hasCustomPrompt="1"/>
          </p:nvPr>
        </p:nvSpPr>
        <p:spPr>
          <a:xfrm>
            <a:off x="4330593" y="3899453"/>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4" name="Text Placeholder 4">
            <a:extLst>
              <a:ext uri="{FF2B5EF4-FFF2-40B4-BE49-F238E27FC236}">
                <a16:creationId xmlns:a16="http://schemas.microsoft.com/office/drawing/2014/main" id="{B84D6C0E-85B0-4A8A-BB12-F62449DE0DFB}"/>
              </a:ext>
            </a:extLst>
          </p:cNvPr>
          <p:cNvSpPr>
            <a:spLocks noGrp="1"/>
          </p:cNvSpPr>
          <p:nvPr userDrawn="1">
            <p:ph type="body" sz="quarter" idx="30" hasCustomPrompt="1"/>
          </p:nvPr>
        </p:nvSpPr>
        <p:spPr>
          <a:xfrm>
            <a:off x="4330593" y="409703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5" name="Text Placeholder 4">
            <a:extLst>
              <a:ext uri="{FF2B5EF4-FFF2-40B4-BE49-F238E27FC236}">
                <a16:creationId xmlns:a16="http://schemas.microsoft.com/office/drawing/2014/main" id="{16C8AB5D-9A5B-4FEA-97F4-734F90CA23F1}"/>
              </a:ext>
            </a:extLst>
          </p:cNvPr>
          <p:cNvSpPr>
            <a:spLocks noGrp="1"/>
          </p:cNvSpPr>
          <p:nvPr userDrawn="1">
            <p:ph type="body" sz="quarter" idx="31" hasCustomPrompt="1"/>
          </p:nvPr>
        </p:nvSpPr>
        <p:spPr>
          <a:xfrm>
            <a:off x="4330593" y="425883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6" name="Text Placeholder 4">
            <a:extLst>
              <a:ext uri="{FF2B5EF4-FFF2-40B4-BE49-F238E27FC236}">
                <a16:creationId xmlns:a16="http://schemas.microsoft.com/office/drawing/2014/main" id="{6CAE7113-BC72-4895-ACDF-B01232851A9D}"/>
              </a:ext>
            </a:extLst>
          </p:cNvPr>
          <p:cNvSpPr>
            <a:spLocks noGrp="1"/>
          </p:cNvSpPr>
          <p:nvPr userDrawn="1">
            <p:ph type="body" sz="quarter" idx="32" hasCustomPrompt="1"/>
          </p:nvPr>
        </p:nvSpPr>
        <p:spPr>
          <a:xfrm>
            <a:off x="4330593" y="438570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sp>
        <p:nvSpPr>
          <p:cNvPr id="67" name="Text Placeholder 4">
            <a:extLst>
              <a:ext uri="{FF2B5EF4-FFF2-40B4-BE49-F238E27FC236}">
                <a16:creationId xmlns:a16="http://schemas.microsoft.com/office/drawing/2014/main" id="{1D859181-1847-4696-BA25-3FB32D816724}"/>
              </a:ext>
            </a:extLst>
          </p:cNvPr>
          <p:cNvSpPr>
            <a:spLocks noGrp="1"/>
          </p:cNvSpPr>
          <p:nvPr userDrawn="1">
            <p:ph type="body" sz="quarter" idx="33" hasCustomPrompt="1"/>
          </p:nvPr>
        </p:nvSpPr>
        <p:spPr>
          <a:xfrm>
            <a:off x="4330593" y="4590609"/>
            <a:ext cx="2159105"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Name</a:t>
            </a:r>
          </a:p>
        </p:txBody>
      </p:sp>
      <p:sp>
        <p:nvSpPr>
          <p:cNvPr id="68" name="Text Placeholder 4">
            <a:extLst>
              <a:ext uri="{FF2B5EF4-FFF2-40B4-BE49-F238E27FC236}">
                <a16:creationId xmlns:a16="http://schemas.microsoft.com/office/drawing/2014/main" id="{FC9ED1A2-35DE-4D1D-9CE5-8E2AD672F2D0}"/>
              </a:ext>
            </a:extLst>
          </p:cNvPr>
          <p:cNvSpPr>
            <a:spLocks noGrp="1"/>
          </p:cNvSpPr>
          <p:nvPr userDrawn="1">
            <p:ph type="body" sz="quarter" idx="34" hasCustomPrompt="1"/>
          </p:nvPr>
        </p:nvSpPr>
        <p:spPr>
          <a:xfrm>
            <a:off x="4330593" y="4752406"/>
            <a:ext cx="2159105"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Cargo</a:t>
            </a:r>
          </a:p>
        </p:txBody>
      </p:sp>
      <p:sp>
        <p:nvSpPr>
          <p:cNvPr id="69" name="Text Placeholder 4">
            <a:extLst>
              <a:ext uri="{FF2B5EF4-FFF2-40B4-BE49-F238E27FC236}">
                <a16:creationId xmlns:a16="http://schemas.microsoft.com/office/drawing/2014/main" id="{69327E6A-F08C-45E9-819D-C34C53A10A06}"/>
              </a:ext>
            </a:extLst>
          </p:cNvPr>
          <p:cNvSpPr>
            <a:spLocks noGrp="1"/>
          </p:cNvSpPr>
          <p:nvPr userDrawn="1">
            <p:ph type="body" sz="quarter" idx="35" hasCustomPrompt="1"/>
          </p:nvPr>
        </p:nvSpPr>
        <p:spPr>
          <a:xfrm>
            <a:off x="4330593" y="4879278"/>
            <a:ext cx="2159105"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defTabSz="914400"/>
            <a:r>
              <a:rPr lang="en-US" dirty="0"/>
              <a:t>Contact</a:t>
            </a:r>
          </a:p>
        </p:txBody>
      </p:sp>
      <p:cxnSp>
        <p:nvCxnSpPr>
          <p:cNvPr id="3" name="Straight Connector 2">
            <a:extLst>
              <a:ext uri="{FF2B5EF4-FFF2-40B4-BE49-F238E27FC236}">
                <a16:creationId xmlns:a16="http://schemas.microsoft.com/office/drawing/2014/main" id="{8A3B4E86-9E31-44B1-AD38-564BDC91B35E}"/>
              </a:ext>
            </a:extLst>
          </p:cNvPr>
          <p:cNvCxnSpPr>
            <a:cxnSpLocks/>
          </p:cNvCxnSpPr>
          <p:nvPr userDrawn="1"/>
        </p:nvCxnSpPr>
        <p:spPr>
          <a:xfrm>
            <a:off x="4227459" y="3605328"/>
            <a:ext cx="0" cy="41745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Espaço Reservado para Conteúdo 14">
            <a:extLst>
              <a:ext uri="{FF2B5EF4-FFF2-40B4-BE49-F238E27FC236}">
                <a16:creationId xmlns:a16="http://schemas.microsoft.com/office/drawing/2014/main" id="{8272B113-2F70-441F-8502-29E6B907995B}"/>
              </a:ext>
            </a:extLst>
          </p:cNvPr>
          <p:cNvSpPr>
            <a:spLocks noGrp="1"/>
          </p:cNvSpPr>
          <p:nvPr userDrawn="1">
            <p:ph sz="quarter" idx="21" hasCustomPrompt="1"/>
          </p:nvPr>
        </p:nvSpPr>
        <p:spPr>
          <a:xfrm>
            <a:off x="382829" y="8150455"/>
            <a:ext cx="6106871" cy="1303108"/>
          </a:xfrm>
          <a:prstGeom prst="rect">
            <a:avLst/>
          </a:prstGeom>
        </p:spPr>
        <p:txBody>
          <a:bodyPr lIns="0">
            <a:noAutofit/>
          </a:bodyPr>
          <a:lstStyle>
            <a:lvl1pPr marL="0" indent="0" algn="just">
              <a:lnSpc>
                <a:spcPct val="100000"/>
              </a:lnSpc>
              <a:spcBef>
                <a:spcPts val="0"/>
              </a:spcBef>
              <a:buFont typeface="Arial" panose="020B0604020202020204" pitchFamily="34" charset="0"/>
              <a:buNone/>
              <a:defRPr sz="1000" b="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135000" indent="135000">
              <a:lnSpc>
                <a:spcPct val="100000"/>
              </a:lnSpc>
              <a:spcBef>
                <a:spcPts val="900"/>
              </a:spcBef>
              <a:defRPr sz="825" b="0">
                <a:solidFill>
                  <a:schemeClr val="accent6"/>
                </a:solidFill>
              </a:defRPr>
            </a:lvl2pPr>
            <a:lvl3pPr>
              <a:defRPr sz="900">
                <a:solidFill>
                  <a:schemeClr val="accent6"/>
                </a:solidFill>
              </a:defRPr>
            </a:lvl3pPr>
            <a:lvl4pPr>
              <a:defRPr sz="825">
                <a:solidFill>
                  <a:schemeClr val="accent6"/>
                </a:solidFill>
              </a:defRPr>
            </a:lvl4pPr>
            <a:lvl5pPr>
              <a:defRPr sz="825">
                <a:solidFill>
                  <a:schemeClr val="accent6"/>
                </a:solidFill>
              </a:defRPr>
            </a:lvl5pPr>
          </a:lstStyle>
          <a:p>
            <a:pPr lvl="0"/>
            <a:r>
              <a:rPr lang="pt-BR"/>
              <a:t>Clique para editar o texto mestre</a:t>
            </a:r>
          </a:p>
        </p:txBody>
      </p:sp>
      <p:sp>
        <p:nvSpPr>
          <p:cNvPr id="54" name="Espaço Reservado para Conteúdo 14">
            <a:extLst>
              <a:ext uri="{FF2B5EF4-FFF2-40B4-BE49-F238E27FC236}">
                <a16:creationId xmlns:a16="http://schemas.microsoft.com/office/drawing/2014/main" id="{0EE29701-9D3A-4B5C-955F-04E8A0E77DFA}"/>
              </a:ext>
            </a:extLst>
          </p:cNvPr>
          <p:cNvSpPr>
            <a:spLocks noGrp="1"/>
          </p:cNvSpPr>
          <p:nvPr userDrawn="1">
            <p:ph sz="quarter" idx="37" hasCustomPrompt="1"/>
          </p:nvPr>
        </p:nvSpPr>
        <p:spPr>
          <a:xfrm>
            <a:off x="382829" y="7861837"/>
            <a:ext cx="6106871" cy="246221"/>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a:defRPr lang="pt-BR" sz="1000" b="1"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Clique para editar o texto mestre</a:t>
            </a:r>
          </a:p>
        </p:txBody>
      </p:sp>
      <p:sp>
        <p:nvSpPr>
          <p:cNvPr id="34" name="Date Placeholder 20">
            <a:extLst>
              <a:ext uri="{FF2B5EF4-FFF2-40B4-BE49-F238E27FC236}">
                <a16:creationId xmlns:a16="http://schemas.microsoft.com/office/drawing/2014/main" id="{1317ACB7-2FA3-4A8F-B41F-00E0C34F3D47}"/>
              </a:ext>
            </a:extLst>
          </p:cNvPr>
          <p:cNvSpPr>
            <a:spLocks noGrp="1"/>
          </p:cNvSpPr>
          <p:nvPr userDrawn="1">
            <p:ph type="dt" sz="half" idx="2"/>
          </p:nvPr>
        </p:nvSpPr>
        <p:spPr>
          <a:xfrm>
            <a:off x="3371691" y="438763"/>
            <a:ext cx="3132139" cy="184666"/>
          </a:xfrm>
          <a:prstGeom prst="rect">
            <a:avLst/>
          </a:prstGeom>
        </p:spPr>
        <p:txBody>
          <a:bodyPr vert="horz" wrap="square" lIns="0" tIns="0" rIns="0" bIns="0" rtlCol="0" anchor="ctr">
            <a:spAutoFit/>
          </a:bodyPr>
          <a:lstStyle>
            <a:lvl1pPr algn="r">
              <a:defRPr sz="120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fld id="{7C9C2A39-E05C-4B75-A654-FF17227B908E}" type="datetime4">
              <a:rPr lang="pt-BR" smtClean="0"/>
              <a:t>18 de maio de 2026</a:t>
            </a:fld>
            <a:endParaRPr lang="en-US" dirty="0"/>
          </a:p>
        </p:txBody>
      </p:sp>
      <p:sp>
        <p:nvSpPr>
          <p:cNvPr id="35" name="Espaço Reservado para Texto 6">
            <a:extLst>
              <a:ext uri="{FF2B5EF4-FFF2-40B4-BE49-F238E27FC236}">
                <a16:creationId xmlns:a16="http://schemas.microsoft.com/office/drawing/2014/main" id="{D9E4FCAE-0E04-40BA-9535-EEA6DC6588AA}"/>
              </a:ext>
            </a:extLst>
          </p:cNvPr>
          <p:cNvSpPr>
            <a:spLocks noGrp="1"/>
          </p:cNvSpPr>
          <p:nvPr userDrawn="1">
            <p:ph type="body" sz="quarter" idx="26" hasCustomPrompt="1"/>
          </p:nvPr>
        </p:nvSpPr>
        <p:spPr>
          <a:xfrm>
            <a:off x="822326" y="9548813"/>
            <a:ext cx="5451474" cy="197643"/>
          </a:xfrm>
          <a:prstGeom prst="rect">
            <a:avLst/>
          </a:prstGeom>
        </p:spPr>
        <p:txBody>
          <a:bodyPr vert="horz" lIns="0" tIns="0" rIns="0" bIns="0" rtlCol="0" anchor="ctr" anchorCtr="0">
            <a:noAutofit/>
          </a:bodyPr>
          <a:lstStyle>
            <a:lvl1pPr algn="l">
              <a:defRPr lang="pt-BR" sz="700" b="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pt-BR"/>
              <a:t>Fonte:  XXX, XXX, XXX | Notas: (1) XXX; (2) XXX; (3) XXX</a:t>
            </a:r>
            <a:endParaRPr lang="pt-BR" dirty="0" err="1"/>
          </a:p>
        </p:txBody>
      </p:sp>
      <p:sp>
        <p:nvSpPr>
          <p:cNvPr id="36" name="Espaço Reservado para Texto 6">
            <a:extLst>
              <a:ext uri="{FF2B5EF4-FFF2-40B4-BE49-F238E27FC236}">
                <a16:creationId xmlns:a16="http://schemas.microsoft.com/office/drawing/2014/main" id="{C6BEEAFD-6517-4B3A-98C6-5CE200725C9A}"/>
              </a:ext>
            </a:extLst>
          </p:cNvPr>
          <p:cNvSpPr>
            <a:spLocks noGrp="1"/>
          </p:cNvSpPr>
          <p:nvPr userDrawn="1">
            <p:ph type="body" sz="quarter" idx="17" hasCustomPrompt="1"/>
          </p:nvPr>
        </p:nvSpPr>
        <p:spPr>
          <a:xfrm>
            <a:off x="390155" y="1406305"/>
            <a:ext cx="6112352" cy="187200"/>
          </a:xfrm>
          <a:prstGeom prst="rect">
            <a:avLst/>
          </a:prstGeom>
        </p:spPr>
        <p:txBody>
          <a:bodyPr vert="horz" lIns="0" tIns="0" rIns="0" bIns="0" rtlCol="0" anchor="t">
            <a:noAutofit/>
          </a:bodyPr>
          <a:lstStyle>
            <a:lvl1pPr>
              <a:defRPr lang="pt-BR" sz="12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
        <p:nvSpPr>
          <p:cNvPr id="37" name="Espaço Reservado para Texto 6">
            <a:extLst>
              <a:ext uri="{FF2B5EF4-FFF2-40B4-BE49-F238E27FC236}">
                <a16:creationId xmlns:a16="http://schemas.microsoft.com/office/drawing/2014/main" id="{CFD8B131-5708-4896-A463-986532CD0997}"/>
              </a:ext>
            </a:extLst>
          </p:cNvPr>
          <p:cNvSpPr>
            <a:spLocks noGrp="1"/>
          </p:cNvSpPr>
          <p:nvPr userDrawn="1">
            <p:ph type="body" sz="quarter" idx="38" hasCustomPrompt="1"/>
          </p:nvPr>
        </p:nvSpPr>
        <p:spPr>
          <a:xfrm>
            <a:off x="390154" y="1664358"/>
            <a:ext cx="6112352" cy="187302"/>
          </a:xfrm>
          <a:prstGeom prst="rect">
            <a:avLst/>
          </a:prstGeom>
        </p:spPr>
        <p:txBody>
          <a:bodyPr vert="horz" lIns="0" tIns="0" rIns="0" bIns="0" rtlCol="0" anchor="t">
            <a:noAutofit/>
          </a:bodyPr>
          <a:lstStyle>
            <a:lvl1pPr>
              <a:defRPr lang="pt-BR" sz="1200" b="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pt-BR" dirty="0"/>
              <a:t>Clique para editar o texto mestre</a:t>
            </a:r>
          </a:p>
        </p:txBody>
      </p:sp>
    </p:spTree>
    <p:extLst>
      <p:ext uri="{BB962C8B-B14F-4D97-AF65-F5344CB8AC3E}">
        <p14:creationId xmlns:p14="http://schemas.microsoft.com/office/powerpoint/2010/main" val="846880194"/>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ário">
    <p:bg>
      <p:bgPr>
        <a:solidFill>
          <a:schemeClr val="bg1"/>
        </a:solidFill>
        <a:effectLst/>
      </p:bgPr>
    </p:bg>
    <p:spTree>
      <p:nvGrpSpPr>
        <p:cNvPr id="1" name=""/>
        <p:cNvGrpSpPr/>
        <p:nvPr/>
      </p:nvGrpSpPr>
      <p:grpSpPr>
        <a:xfrm>
          <a:off x="0" y="0"/>
          <a:ext cx="0" cy="0"/>
          <a:chOff x="0" y="0"/>
          <a:chExt cx="0" cy="0"/>
        </a:xfrm>
      </p:grpSpPr>
      <p:sp>
        <p:nvSpPr>
          <p:cNvPr id="126" name="Freeform: Shape 125">
            <a:extLst>
              <a:ext uri="{FF2B5EF4-FFF2-40B4-BE49-F238E27FC236}">
                <a16:creationId xmlns:a16="http://schemas.microsoft.com/office/drawing/2014/main" id="{3FC77C66-38F9-4F02-B9BC-6AEE180B4F4B}"/>
              </a:ext>
            </a:extLst>
          </p:cNvPr>
          <p:cNvSpPr/>
          <p:nvPr userDrawn="1"/>
        </p:nvSpPr>
        <p:spPr>
          <a:xfrm>
            <a:off x="4738916" y="4"/>
            <a:ext cx="2119084" cy="9905999"/>
          </a:xfrm>
          <a:custGeom>
            <a:avLst/>
            <a:gdLst>
              <a:gd name="connsiteX0" fmla="*/ 0 w 2119084"/>
              <a:gd name="connsiteY0" fmla="*/ 0 h 9905999"/>
              <a:gd name="connsiteX1" fmla="*/ 2119084 w 2119084"/>
              <a:gd name="connsiteY1" fmla="*/ 0 h 9905999"/>
              <a:gd name="connsiteX2" fmla="*/ 2119084 w 2119084"/>
              <a:gd name="connsiteY2" fmla="*/ 9905999 h 9905999"/>
              <a:gd name="connsiteX3" fmla="*/ 0 w 2119084"/>
              <a:gd name="connsiteY3" fmla="*/ 9905999 h 9905999"/>
            </a:gdLst>
            <a:ahLst/>
            <a:cxnLst>
              <a:cxn ang="0">
                <a:pos x="connsiteX0" y="connsiteY0"/>
              </a:cxn>
              <a:cxn ang="0">
                <a:pos x="connsiteX1" y="connsiteY1"/>
              </a:cxn>
              <a:cxn ang="0">
                <a:pos x="connsiteX2" y="connsiteY2"/>
              </a:cxn>
              <a:cxn ang="0">
                <a:pos x="connsiteX3" y="connsiteY3"/>
              </a:cxn>
            </a:cxnLst>
            <a:rect l="l" t="t" r="r" b="b"/>
            <a:pathLst>
              <a:path w="2119084" h="9905999">
                <a:moveTo>
                  <a:pt x="0" y="0"/>
                </a:moveTo>
                <a:lnTo>
                  <a:pt x="2119084" y="0"/>
                </a:lnTo>
                <a:lnTo>
                  <a:pt x="2119084" y="9905999"/>
                </a:lnTo>
                <a:lnTo>
                  <a:pt x="0" y="9905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1D58E3DF-22F8-4C37-9B26-E76DF3BA1D45}"/>
              </a:ext>
            </a:extLst>
          </p:cNvPr>
          <p:cNvSpPr/>
          <p:nvPr userDrawn="1"/>
        </p:nvSpPr>
        <p:spPr>
          <a:xfrm>
            <a:off x="0" y="0"/>
            <a:ext cx="4738914" cy="990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0" name="CaixaDeTexto 4">
            <a:extLst>
              <a:ext uri="{FF2B5EF4-FFF2-40B4-BE49-F238E27FC236}">
                <a16:creationId xmlns:a16="http://schemas.microsoft.com/office/drawing/2014/main" id="{B62B5412-17EF-418D-8B6E-BF6ED9EC7C15}"/>
              </a:ext>
            </a:extLst>
          </p:cNvPr>
          <p:cNvSpPr txBox="1"/>
          <p:nvPr userDrawn="1"/>
        </p:nvSpPr>
        <p:spPr>
          <a:xfrm>
            <a:off x="375638" y="368602"/>
            <a:ext cx="3733609" cy="430887"/>
          </a:xfrm>
          <a:prstGeom prst="rect">
            <a:avLst/>
          </a:prstGeom>
        </p:spPr>
        <p:txBody>
          <a:bodyPr wrap="square" lIns="0" tIns="0" rIns="0" bIns="0" rtlCol="0">
            <a:spAutoFit/>
          </a:bodyPr>
          <a:lstStyle/>
          <a:p>
            <a:r>
              <a:rPr lang="pt-BR" sz="2800" dirty="0">
                <a:solidFill>
                  <a:srgbClr val="242424"/>
                </a:solidFill>
                <a:latin typeface="+mj-lt"/>
                <a:ea typeface="XP Light Lighthouse" pitchFamily="50" charset="0"/>
              </a:rPr>
              <a:t>Índice</a:t>
            </a:r>
          </a:p>
        </p:txBody>
      </p:sp>
      <p:sp>
        <p:nvSpPr>
          <p:cNvPr id="71" name="Espaço Reservado para Texto 6">
            <a:extLst>
              <a:ext uri="{FF2B5EF4-FFF2-40B4-BE49-F238E27FC236}">
                <a16:creationId xmlns:a16="http://schemas.microsoft.com/office/drawing/2014/main" id="{03A9C79B-A9AE-450D-ABDB-D007A473C085}"/>
              </a:ext>
            </a:extLst>
          </p:cNvPr>
          <p:cNvSpPr>
            <a:spLocks noGrp="1"/>
          </p:cNvSpPr>
          <p:nvPr>
            <p:ph type="body" sz="quarter" idx="17" hasCustomPrompt="1"/>
          </p:nvPr>
        </p:nvSpPr>
        <p:spPr>
          <a:xfrm>
            <a:off x="375638" y="1155618"/>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72" name="Espaço Reservado para Texto 6">
            <a:extLst>
              <a:ext uri="{FF2B5EF4-FFF2-40B4-BE49-F238E27FC236}">
                <a16:creationId xmlns:a16="http://schemas.microsoft.com/office/drawing/2014/main" id="{BDA9F1F2-ABC2-4D8D-8E95-0E8A4C2D295D}"/>
              </a:ext>
            </a:extLst>
          </p:cNvPr>
          <p:cNvSpPr>
            <a:spLocks noGrp="1"/>
          </p:cNvSpPr>
          <p:nvPr>
            <p:ph type="body" sz="quarter" idx="18" hasCustomPrompt="1"/>
          </p:nvPr>
        </p:nvSpPr>
        <p:spPr>
          <a:xfrm>
            <a:off x="375638" y="1485836"/>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73" name="Espaço Reservado para Texto 6">
            <a:extLst>
              <a:ext uri="{FF2B5EF4-FFF2-40B4-BE49-F238E27FC236}">
                <a16:creationId xmlns:a16="http://schemas.microsoft.com/office/drawing/2014/main" id="{0A91C08B-11B6-4949-955F-D55D9CBDCDD4}"/>
              </a:ext>
            </a:extLst>
          </p:cNvPr>
          <p:cNvSpPr>
            <a:spLocks noGrp="1"/>
          </p:cNvSpPr>
          <p:nvPr>
            <p:ph type="body" sz="quarter" idx="19" hasCustomPrompt="1"/>
          </p:nvPr>
        </p:nvSpPr>
        <p:spPr>
          <a:xfrm>
            <a:off x="375638" y="2139998"/>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74" name="Espaço Reservado para Texto 6">
            <a:extLst>
              <a:ext uri="{FF2B5EF4-FFF2-40B4-BE49-F238E27FC236}">
                <a16:creationId xmlns:a16="http://schemas.microsoft.com/office/drawing/2014/main" id="{61B220E4-8E3F-4CA0-815C-0FC23ECB015D}"/>
              </a:ext>
            </a:extLst>
          </p:cNvPr>
          <p:cNvSpPr>
            <a:spLocks noGrp="1"/>
          </p:cNvSpPr>
          <p:nvPr>
            <p:ph type="body" sz="quarter" idx="20" hasCustomPrompt="1"/>
          </p:nvPr>
        </p:nvSpPr>
        <p:spPr>
          <a:xfrm>
            <a:off x="375638" y="2470216"/>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75" name="Espaço Reservado para Texto 6">
            <a:extLst>
              <a:ext uri="{FF2B5EF4-FFF2-40B4-BE49-F238E27FC236}">
                <a16:creationId xmlns:a16="http://schemas.microsoft.com/office/drawing/2014/main" id="{55260DBC-11EE-4FC0-8B7C-0A2E6E95D846}"/>
              </a:ext>
            </a:extLst>
          </p:cNvPr>
          <p:cNvSpPr>
            <a:spLocks noGrp="1"/>
          </p:cNvSpPr>
          <p:nvPr>
            <p:ph type="body" sz="quarter" idx="21" hasCustomPrompt="1"/>
          </p:nvPr>
        </p:nvSpPr>
        <p:spPr>
          <a:xfrm>
            <a:off x="375638" y="3134792"/>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76" name="Espaço Reservado para Texto 6">
            <a:extLst>
              <a:ext uri="{FF2B5EF4-FFF2-40B4-BE49-F238E27FC236}">
                <a16:creationId xmlns:a16="http://schemas.microsoft.com/office/drawing/2014/main" id="{6E08F1B6-19EB-446F-A384-6FA55F237690}"/>
              </a:ext>
            </a:extLst>
          </p:cNvPr>
          <p:cNvSpPr>
            <a:spLocks noGrp="1"/>
          </p:cNvSpPr>
          <p:nvPr>
            <p:ph type="body" sz="quarter" idx="22" hasCustomPrompt="1"/>
          </p:nvPr>
        </p:nvSpPr>
        <p:spPr>
          <a:xfrm>
            <a:off x="375638" y="3465010"/>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77" name="Espaço Reservado para Texto 6">
            <a:extLst>
              <a:ext uri="{FF2B5EF4-FFF2-40B4-BE49-F238E27FC236}">
                <a16:creationId xmlns:a16="http://schemas.microsoft.com/office/drawing/2014/main" id="{91B87D7C-F3BF-4C21-A351-A0BDE3AC1780}"/>
              </a:ext>
            </a:extLst>
          </p:cNvPr>
          <p:cNvSpPr>
            <a:spLocks noGrp="1"/>
          </p:cNvSpPr>
          <p:nvPr>
            <p:ph type="body" sz="quarter" idx="23" hasCustomPrompt="1"/>
          </p:nvPr>
        </p:nvSpPr>
        <p:spPr>
          <a:xfrm>
            <a:off x="375638" y="4118342"/>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78" name="Espaço Reservado para Texto 6">
            <a:extLst>
              <a:ext uri="{FF2B5EF4-FFF2-40B4-BE49-F238E27FC236}">
                <a16:creationId xmlns:a16="http://schemas.microsoft.com/office/drawing/2014/main" id="{0AADF45C-FD67-4EA0-A19C-DFC61C6FDD41}"/>
              </a:ext>
            </a:extLst>
          </p:cNvPr>
          <p:cNvSpPr>
            <a:spLocks noGrp="1"/>
          </p:cNvSpPr>
          <p:nvPr>
            <p:ph type="body" sz="quarter" idx="24" hasCustomPrompt="1"/>
          </p:nvPr>
        </p:nvSpPr>
        <p:spPr>
          <a:xfrm>
            <a:off x="375638" y="4448560"/>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79" name="Espaço Reservado para Texto 6">
            <a:extLst>
              <a:ext uri="{FF2B5EF4-FFF2-40B4-BE49-F238E27FC236}">
                <a16:creationId xmlns:a16="http://schemas.microsoft.com/office/drawing/2014/main" id="{DBE90486-65C0-4DE3-B772-E75BDCB11A71}"/>
              </a:ext>
            </a:extLst>
          </p:cNvPr>
          <p:cNvSpPr>
            <a:spLocks noGrp="1"/>
          </p:cNvSpPr>
          <p:nvPr>
            <p:ph type="body" sz="quarter" idx="25" hasCustomPrompt="1"/>
          </p:nvPr>
        </p:nvSpPr>
        <p:spPr>
          <a:xfrm>
            <a:off x="375638" y="5101892"/>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80" name="Espaço Reservado para Texto 6">
            <a:extLst>
              <a:ext uri="{FF2B5EF4-FFF2-40B4-BE49-F238E27FC236}">
                <a16:creationId xmlns:a16="http://schemas.microsoft.com/office/drawing/2014/main" id="{1A800117-3D6E-41C0-87EE-163118B8A2E2}"/>
              </a:ext>
            </a:extLst>
          </p:cNvPr>
          <p:cNvSpPr>
            <a:spLocks noGrp="1"/>
          </p:cNvSpPr>
          <p:nvPr>
            <p:ph type="body" sz="quarter" idx="26" hasCustomPrompt="1"/>
          </p:nvPr>
        </p:nvSpPr>
        <p:spPr>
          <a:xfrm>
            <a:off x="375638" y="5432110"/>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82" name="Espaço Reservado para Texto 6">
            <a:extLst>
              <a:ext uri="{FF2B5EF4-FFF2-40B4-BE49-F238E27FC236}">
                <a16:creationId xmlns:a16="http://schemas.microsoft.com/office/drawing/2014/main" id="{55F89238-ABFA-4DE5-BEEE-C9A02D0C172F}"/>
              </a:ext>
            </a:extLst>
          </p:cNvPr>
          <p:cNvSpPr>
            <a:spLocks noGrp="1"/>
          </p:cNvSpPr>
          <p:nvPr>
            <p:ph type="body" sz="quarter" idx="27" hasCustomPrompt="1"/>
          </p:nvPr>
        </p:nvSpPr>
        <p:spPr>
          <a:xfrm>
            <a:off x="375638" y="6100882"/>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83" name="Espaço Reservado para Texto 6">
            <a:extLst>
              <a:ext uri="{FF2B5EF4-FFF2-40B4-BE49-F238E27FC236}">
                <a16:creationId xmlns:a16="http://schemas.microsoft.com/office/drawing/2014/main" id="{B576006F-5C63-4F83-A6A7-3A1D6518574B}"/>
              </a:ext>
            </a:extLst>
          </p:cNvPr>
          <p:cNvSpPr>
            <a:spLocks noGrp="1"/>
          </p:cNvSpPr>
          <p:nvPr>
            <p:ph type="body" sz="quarter" idx="28" hasCustomPrompt="1"/>
          </p:nvPr>
        </p:nvSpPr>
        <p:spPr>
          <a:xfrm>
            <a:off x="375638" y="6431100"/>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84" name="Espaço Reservado para Texto 6">
            <a:extLst>
              <a:ext uri="{FF2B5EF4-FFF2-40B4-BE49-F238E27FC236}">
                <a16:creationId xmlns:a16="http://schemas.microsoft.com/office/drawing/2014/main" id="{5BF4C252-6B86-4B48-9F78-8860636B44CF}"/>
              </a:ext>
            </a:extLst>
          </p:cNvPr>
          <p:cNvSpPr>
            <a:spLocks noGrp="1"/>
          </p:cNvSpPr>
          <p:nvPr>
            <p:ph type="body" sz="quarter" idx="29" hasCustomPrompt="1"/>
          </p:nvPr>
        </p:nvSpPr>
        <p:spPr>
          <a:xfrm>
            <a:off x="375638" y="7084432"/>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85" name="Espaço Reservado para Texto 6">
            <a:extLst>
              <a:ext uri="{FF2B5EF4-FFF2-40B4-BE49-F238E27FC236}">
                <a16:creationId xmlns:a16="http://schemas.microsoft.com/office/drawing/2014/main" id="{25455617-CBBE-4E5A-84C2-E57D5C8B9CAE}"/>
              </a:ext>
            </a:extLst>
          </p:cNvPr>
          <p:cNvSpPr>
            <a:spLocks noGrp="1"/>
          </p:cNvSpPr>
          <p:nvPr>
            <p:ph type="body" sz="quarter" idx="30" hasCustomPrompt="1"/>
          </p:nvPr>
        </p:nvSpPr>
        <p:spPr>
          <a:xfrm>
            <a:off x="375638" y="7414650"/>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sp>
        <p:nvSpPr>
          <p:cNvPr id="86" name="CaixaDeTexto 9">
            <a:extLst>
              <a:ext uri="{FF2B5EF4-FFF2-40B4-BE49-F238E27FC236}">
                <a16:creationId xmlns:a16="http://schemas.microsoft.com/office/drawing/2014/main" id="{50BF8A2C-093E-471E-8719-A576D404CF14}"/>
              </a:ext>
            </a:extLst>
          </p:cNvPr>
          <p:cNvSpPr txBox="1"/>
          <p:nvPr userDrawn="1"/>
        </p:nvSpPr>
        <p:spPr>
          <a:xfrm>
            <a:off x="6328029" y="9584374"/>
            <a:ext cx="148017" cy="127755"/>
          </a:xfrm>
          <a:prstGeom prst="rect">
            <a:avLst/>
          </a:prstGeom>
        </p:spPr>
        <p:txBody>
          <a:bodyPr vert="horz" wrap="square" lIns="0" tIns="25718" rIns="0" bIns="25718" numCol="1" anchor="ctr" anchorCtr="0" compatLnSpc="1">
            <a:prstTxWarp prst="textNoShape">
              <a:avLst/>
            </a:prstTxWarp>
          </a:bodyPr>
          <a:lstStyle>
            <a:defPPr>
              <a:defRPr lang="pt-BR"/>
            </a:defPPr>
            <a:lvl1pPr algn="r">
              <a:defRPr sz="900" b="1">
                <a:solidFill>
                  <a:srgbClr val="606163"/>
                </a:solidFill>
              </a:defRPr>
            </a:lvl1pPr>
          </a:lstStyle>
          <a:p>
            <a:pPr lvl="0" algn="ctr"/>
            <a:fld id="{9B9BAEC2-C893-4510-BAEC-A634F6DBFF95}" type="slidenum">
              <a:rPr lang="en-US" altLang="pt-BR" sz="800" b="0" smtClean="0">
                <a:solidFill>
                  <a:schemeClr val="bg1"/>
                </a:solidFill>
                <a:latin typeface="Roboto" panose="02000000000000000000" pitchFamily="2" charset="0"/>
                <a:ea typeface="Roboto" panose="02000000000000000000" pitchFamily="2" charset="0"/>
                <a:cs typeface="Roboto" panose="02000000000000000000" pitchFamily="2" charset="0"/>
              </a:rPr>
              <a:pPr lvl="0" algn="ctr"/>
              <a:t>‹#›</a:t>
            </a:fld>
            <a:endParaRPr lang="en-US" altLang="pt-BR" sz="800" b="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9" name="Espaço Reservado para Texto 6">
            <a:extLst>
              <a:ext uri="{FF2B5EF4-FFF2-40B4-BE49-F238E27FC236}">
                <a16:creationId xmlns:a16="http://schemas.microsoft.com/office/drawing/2014/main" id="{7B172628-B577-4AEB-B6C9-D0D032DB3544}"/>
              </a:ext>
            </a:extLst>
          </p:cNvPr>
          <p:cNvSpPr>
            <a:spLocks noGrp="1"/>
          </p:cNvSpPr>
          <p:nvPr>
            <p:ph type="body" sz="quarter" idx="31" hasCustomPrompt="1"/>
          </p:nvPr>
        </p:nvSpPr>
        <p:spPr>
          <a:xfrm>
            <a:off x="375638" y="8063396"/>
            <a:ext cx="3938623" cy="338554"/>
          </a:xfrm>
          <a:prstGeom prst="rect">
            <a:avLst/>
          </a:prstGeom>
        </p:spPr>
        <p:txBody>
          <a:bodyPr vert="horz" lIns="0" tIns="45720" rIns="91440" bIns="45720" rtlCol="0" anchor="t">
            <a:noAutofit/>
          </a:bodyPr>
          <a:lstStyle>
            <a:lvl1pPr algn="l">
              <a:defRPr lang="pt-BR" sz="2000" b="0" dirty="0">
                <a:solidFill>
                  <a:schemeClr val="accent3"/>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Seção</a:t>
            </a:r>
          </a:p>
        </p:txBody>
      </p:sp>
      <p:sp>
        <p:nvSpPr>
          <p:cNvPr id="100" name="Espaço Reservado para Texto 6">
            <a:extLst>
              <a:ext uri="{FF2B5EF4-FFF2-40B4-BE49-F238E27FC236}">
                <a16:creationId xmlns:a16="http://schemas.microsoft.com/office/drawing/2014/main" id="{B20D4700-3F28-45FE-AD12-4DD7C836112A}"/>
              </a:ext>
            </a:extLst>
          </p:cNvPr>
          <p:cNvSpPr>
            <a:spLocks noGrp="1"/>
          </p:cNvSpPr>
          <p:nvPr>
            <p:ph type="body" sz="quarter" idx="32" hasCustomPrompt="1"/>
          </p:nvPr>
        </p:nvSpPr>
        <p:spPr>
          <a:xfrm>
            <a:off x="375638" y="8393614"/>
            <a:ext cx="3938623" cy="338554"/>
          </a:xfrm>
          <a:prstGeom prst="rect">
            <a:avLst/>
          </a:prstGeom>
        </p:spPr>
        <p:txBody>
          <a:bodyPr vert="horz" wrap="square" lIns="0" tIns="45720" rIns="91440" bIns="45720" rtlCol="0" anchor="t">
            <a:spAutoFit/>
          </a:bodyPr>
          <a:lstStyle>
            <a:lvl1pPr algn="l">
              <a:defRPr lang="pt-BR" sz="1600" b="0" dirty="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stStyle>
          <a:p>
            <a:pPr lvl="0">
              <a:lnSpc>
                <a:spcPct val="100000"/>
              </a:lnSpc>
              <a:spcBef>
                <a:spcPts val="0"/>
              </a:spcBef>
            </a:pPr>
            <a:r>
              <a:rPr lang="pt-BR" dirty="0"/>
              <a:t>Inserir Título Seção</a:t>
            </a:r>
          </a:p>
        </p:txBody>
      </p:sp>
      <p:pic>
        <p:nvPicPr>
          <p:cNvPr id="125" name="Picture 124" descr="A picture containing dark, night sky&#10;&#10;Description automatically generated">
            <a:extLst>
              <a:ext uri="{FF2B5EF4-FFF2-40B4-BE49-F238E27FC236}">
                <a16:creationId xmlns:a16="http://schemas.microsoft.com/office/drawing/2014/main" id="{C3A5B707-C3CA-48F1-A65F-A0F1B5E937CC}"/>
              </a:ext>
            </a:extLst>
          </p:cNvPr>
          <p:cNvPicPr>
            <a:picLocks noChangeAspect="1"/>
          </p:cNvPicPr>
          <p:nvPr userDrawn="1"/>
        </p:nvPicPr>
        <p:blipFill rotWithShape="1">
          <a:blip r:embed="rId3">
            <a:alphaModFix amt="60000"/>
          </a:blip>
          <a:srcRect l="1608" t="46598" b="23299"/>
          <a:stretch/>
        </p:blipFill>
        <p:spPr>
          <a:xfrm rot="5400000" flipH="1" flipV="1">
            <a:off x="845461" y="3893458"/>
            <a:ext cx="9905993" cy="2119084"/>
          </a:xfrm>
          <a:prstGeom prst="rect">
            <a:avLst/>
          </a:prstGeom>
          <a:noFill/>
        </p:spPr>
      </p:pic>
      <p:grpSp>
        <p:nvGrpSpPr>
          <p:cNvPr id="58" name="Group 57">
            <a:extLst>
              <a:ext uri="{FF2B5EF4-FFF2-40B4-BE49-F238E27FC236}">
                <a16:creationId xmlns:a16="http://schemas.microsoft.com/office/drawing/2014/main" id="{21EC4E3C-94FF-4DEE-BCA5-6C69C79BF726}"/>
              </a:ext>
            </a:extLst>
          </p:cNvPr>
          <p:cNvGrpSpPr/>
          <p:nvPr userDrawn="1"/>
        </p:nvGrpSpPr>
        <p:grpSpPr>
          <a:xfrm>
            <a:off x="0" y="8408987"/>
            <a:ext cx="6858000" cy="1497013"/>
            <a:chOff x="-2701533" y="4131759"/>
            <a:chExt cx="8821930" cy="2757656"/>
          </a:xfrm>
        </p:grpSpPr>
        <p:cxnSp>
          <p:nvCxnSpPr>
            <p:cNvPr id="59" name="Conector reto 7">
              <a:extLst>
                <a:ext uri="{FF2B5EF4-FFF2-40B4-BE49-F238E27FC236}">
                  <a16:creationId xmlns:a16="http://schemas.microsoft.com/office/drawing/2014/main" id="{36127AE7-5949-4D77-9612-72EB21196D4A}"/>
                </a:ext>
              </a:extLst>
            </p:cNvPr>
            <p:cNvCxnSpPr>
              <a:cxnSpLocks/>
            </p:cNvCxnSpPr>
            <p:nvPr userDrawn="1"/>
          </p:nvCxnSpPr>
          <p:spPr>
            <a:xfrm>
              <a:off x="-2701533" y="5750250"/>
              <a:ext cx="88219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to 2">
              <a:extLst>
                <a:ext uri="{FF2B5EF4-FFF2-40B4-BE49-F238E27FC236}">
                  <a16:creationId xmlns:a16="http://schemas.microsoft.com/office/drawing/2014/main" id="{4CE8B0B8-0AF5-462B-9CCC-6E9CFFF38D98}"/>
                </a:ext>
              </a:extLst>
            </p:cNvPr>
            <p:cNvCxnSpPr>
              <a:cxnSpLocks/>
            </p:cNvCxnSpPr>
            <p:nvPr userDrawn="1"/>
          </p:nvCxnSpPr>
          <p:spPr>
            <a:xfrm flipH="1">
              <a:off x="4033407" y="4131759"/>
              <a:ext cx="2086990" cy="27576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B095B632-657C-4580-8D60-6742FAE9328E}"/>
              </a:ext>
            </a:extLst>
          </p:cNvPr>
          <p:cNvSpPr/>
          <p:nvPr userDrawn="1"/>
        </p:nvSpPr>
        <p:spPr>
          <a:xfrm>
            <a:off x="381000" y="9526266"/>
            <a:ext cx="270465" cy="24397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rgbClr val="000000"/>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228595421"/>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sória">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004B1B-6C67-4C40-BA3A-400177C1EF88}"/>
              </a:ext>
            </a:extLst>
          </p:cNvPr>
          <p:cNvSpPr/>
          <p:nvPr userDrawn="1"/>
        </p:nvSpPr>
        <p:spPr>
          <a:xfrm>
            <a:off x="-1" y="0"/>
            <a:ext cx="6858001" cy="20034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oup 4">
            <a:extLst>
              <a:ext uri="{FF2B5EF4-FFF2-40B4-BE49-F238E27FC236}">
                <a16:creationId xmlns:a16="http://schemas.microsoft.com/office/drawing/2014/main" id="{F8C7BC6E-B42D-4416-8608-21682D8920A8}"/>
              </a:ext>
            </a:extLst>
          </p:cNvPr>
          <p:cNvGrpSpPr/>
          <p:nvPr userDrawn="1"/>
        </p:nvGrpSpPr>
        <p:grpSpPr>
          <a:xfrm>
            <a:off x="0" y="1188728"/>
            <a:ext cx="6858000" cy="8726315"/>
            <a:chOff x="0" y="-1859272"/>
            <a:chExt cx="6858000" cy="8726315"/>
          </a:xfrm>
        </p:grpSpPr>
        <p:sp>
          <p:nvSpPr>
            <p:cNvPr id="40" name="Rectangle 39">
              <a:extLst>
                <a:ext uri="{FF2B5EF4-FFF2-40B4-BE49-F238E27FC236}">
                  <a16:creationId xmlns:a16="http://schemas.microsoft.com/office/drawing/2014/main" id="{8213840C-2C06-4CAA-815E-6052211F6CA0}"/>
                </a:ext>
              </a:extLst>
            </p:cNvPr>
            <p:cNvSpPr/>
            <p:nvPr userDrawn="1"/>
          </p:nvSpPr>
          <p:spPr>
            <a:xfrm flipH="1" flipV="1">
              <a:off x="0" y="-1859272"/>
              <a:ext cx="6858000" cy="8717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41" name="Picture 40" descr="A picture containing dark, night sky&#10;&#10;Description automatically generated">
              <a:extLst>
                <a:ext uri="{FF2B5EF4-FFF2-40B4-BE49-F238E27FC236}">
                  <a16:creationId xmlns:a16="http://schemas.microsoft.com/office/drawing/2014/main" id="{AACBCC8B-613D-4802-AE5F-7D7D5FE3F250}"/>
                </a:ext>
              </a:extLst>
            </p:cNvPr>
            <p:cNvPicPr>
              <a:picLocks noChangeAspect="1"/>
            </p:cNvPicPr>
            <p:nvPr userDrawn="1"/>
          </p:nvPicPr>
          <p:blipFill rotWithShape="1">
            <a:blip r:embed="rId3">
              <a:alphaModFix amt="49000"/>
            </a:blip>
            <a:srcRect l="11124"/>
            <a:stretch/>
          </p:blipFill>
          <p:spPr>
            <a:xfrm rot="16200000" flipV="1">
              <a:off x="-929638" y="-920592"/>
              <a:ext cx="8717273" cy="6857998"/>
            </a:xfrm>
            <a:prstGeom prst="rect">
              <a:avLst/>
            </a:prstGeom>
          </p:spPr>
        </p:pic>
      </p:grpSp>
      <p:sp>
        <p:nvSpPr>
          <p:cNvPr id="11" name="Do not remove" hidden="1">
            <a:extLst>
              <a:ext uri="{FF2B5EF4-FFF2-40B4-BE49-F238E27FC236}">
                <a16:creationId xmlns:a16="http://schemas.microsoft.com/office/drawing/2014/main" id="{A0E1623B-010B-478D-BFD7-8A4047822D40}"/>
              </a:ext>
            </a:extLst>
          </p:cNvPr>
          <p:cNvSpPr/>
          <p:nvPr>
            <p:custDataLst>
              <p:tags r:id="rId1"/>
            </p:custDataLst>
          </p:nvPr>
        </p:nvSpPr>
        <p:spPr>
          <a:xfrm>
            <a:off x="0" y="0"/>
            <a:ext cx="7144" cy="18344"/>
          </a:xfrm>
          <a:prstGeom prst="octagon">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3" name="Freeform: Shape 52">
            <a:extLst>
              <a:ext uri="{FF2B5EF4-FFF2-40B4-BE49-F238E27FC236}">
                <a16:creationId xmlns:a16="http://schemas.microsoft.com/office/drawing/2014/main" id="{C0D7674D-49E8-4FD1-8EE6-775A8BFD963D}"/>
              </a:ext>
            </a:extLst>
          </p:cNvPr>
          <p:cNvSpPr/>
          <p:nvPr/>
        </p:nvSpPr>
        <p:spPr>
          <a:xfrm>
            <a:off x="390154" y="406178"/>
            <a:ext cx="379041" cy="34191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chemeClr val="accent1"/>
          </a:solidFill>
          <a:ln w="6350"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17DB0CED-EB9B-40B9-950A-5942CEE89D15}"/>
              </a:ext>
            </a:extLst>
          </p:cNvPr>
          <p:cNvGrpSpPr/>
          <p:nvPr userDrawn="1"/>
        </p:nvGrpSpPr>
        <p:grpSpPr>
          <a:xfrm>
            <a:off x="0" y="0"/>
            <a:ext cx="6858000" cy="3415894"/>
            <a:chOff x="-2701533" y="4114034"/>
            <a:chExt cx="8821930" cy="4701783"/>
          </a:xfrm>
        </p:grpSpPr>
        <p:cxnSp>
          <p:nvCxnSpPr>
            <p:cNvPr id="69" name="Conector reto 7">
              <a:extLst>
                <a:ext uri="{FF2B5EF4-FFF2-40B4-BE49-F238E27FC236}">
                  <a16:creationId xmlns:a16="http://schemas.microsoft.com/office/drawing/2014/main" id="{7C215890-47CA-4535-A28E-F0D8639CAF52}"/>
                </a:ext>
              </a:extLst>
            </p:cNvPr>
            <p:cNvCxnSpPr>
              <a:cxnSpLocks/>
            </p:cNvCxnSpPr>
            <p:nvPr userDrawn="1"/>
          </p:nvCxnSpPr>
          <p:spPr>
            <a:xfrm>
              <a:off x="-2701533" y="5741510"/>
              <a:ext cx="88219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Conector reto 2">
              <a:extLst>
                <a:ext uri="{FF2B5EF4-FFF2-40B4-BE49-F238E27FC236}">
                  <a16:creationId xmlns:a16="http://schemas.microsoft.com/office/drawing/2014/main" id="{C9C6FAA6-86BF-4151-9C12-9A001DB12D56}"/>
                </a:ext>
              </a:extLst>
            </p:cNvPr>
            <p:cNvCxnSpPr>
              <a:cxnSpLocks/>
            </p:cNvCxnSpPr>
            <p:nvPr userDrawn="1"/>
          </p:nvCxnSpPr>
          <p:spPr>
            <a:xfrm flipH="1" flipV="1">
              <a:off x="2562094" y="4114034"/>
              <a:ext cx="3558302" cy="470178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8" name="CaixaDeTexto 9">
            <a:extLst>
              <a:ext uri="{FF2B5EF4-FFF2-40B4-BE49-F238E27FC236}">
                <a16:creationId xmlns:a16="http://schemas.microsoft.com/office/drawing/2014/main" id="{2FF21D72-7D65-4AA3-AE03-41BAE5375E8C}"/>
              </a:ext>
            </a:extLst>
          </p:cNvPr>
          <p:cNvSpPr txBox="1"/>
          <p:nvPr userDrawn="1"/>
        </p:nvSpPr>
        <p:spPr>
          <a:xfrm>
            <a:off x="6328029" y="9584374"/>
            <a:ext cx="148017" cy="127755"/>
          </a:xfrm>
          <a:prstGeom prst="rect">
            <a:avLst/>
          </a:prstGeom>
        </p:spPr>
        <p:txBody>
          <a:bodyPr vert="horz" wrap="square" lIns="0" tIns="25718" rIns="0" bIns="25718" numCol="1" anchor="ctr" anchorCtr="0" compatLnSpc="1">
            <a:prstTxWarp prst="textNoShape">
              <a:avLst/>
            </a:prstTxWarp>
          </a:bodyPr>
          <a:lstStyle>
            <a:defPPr>
              <a:defRPr lang="pt-BR"/>
            </a:defPPr>
            <a:lvl1pPr algn="r">
              <a:defRPr sz="900" b="1">
                <a:solidFill>
                  <a:srgbClr val="606163"/>
                </a:solidFill>
              </a:defRPr>
            </a:lvl1pPr>
          </a:lstStyle>
          <a:p>
            <a:pPr lvl="0" algn="ctr"/>
            <a:fld id="{9B9BAEC2-C893-4510-BAEC-A634F6DBFF95}" type="slidenum">
              <a:rPr lang="en-US" altLang="pt-BR" sz="800" b="0" smtClean="0">
                <a:solidFill>
                  <a:schemeClr val="bg1"/>
                </a:solidFill>
                <a:latin typeface="Roboto" panose="02000000000000000000" pitchFamily="2" charset="0"/>
                <a:ea typeface="Roboto" panose="02000000000000000000" pitchFamily="2" charset="0"/>
                <a:cs typeface="Roboto" panose="02000000000000000000" pitchFamily="2" charset="0"/>
              </a:rPr>
              <a:pPr lvl="0" algn="ctr"/>
              <a:t>‹#›</a:t>
            </a:fld>
            <a:endParaRPr lang="en-US" altLang="pt-BR" sz="800" b="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9" name="Text Placeholder 40">
            <a:extLst>
              <a:ext uri="{FF2B5EF4-FFF2-40B4-BE49-F238E27FC236}">
                <a16:creationId xmlns:a16="http://schemas.microsoft.com/office/drawing/2014/main" id="{91D72DC1-72BB-4D90-888F-230C2490908D}"/>
              </a:ext>
            </a:extLst>
          </p:cNvPr>
          <p:cNvSpPr>
            <a:spLocks noGrp="1"/>
          </p:cNvSpPr>
          <p:nvPr userDrawn="1">
            <p:ph type="body" sz="quarter" idx="11" hasCustomPrompt="1"/>
          </p:nvPr>
        </p:nvSpPr>
        <p:spPr>
          <a:xfrm>
            <a:off x="368299" y="1928155"/>
            <a:ext cx="5337375" cy="458908"/>
          </a:xfrm>
          <a:prstGeom prst="rect">
            <a:avLst/>
          </a:prstGeom>
          <a:noFill/>
          <a:effectLst/>
        </p:spPr>
        <p:txBody>
          <a:bodyPr wrap="square" lIns="0" tIns="0" rIns="0" bIns="0" rtlCol="0" anchor="t" anchorCtr="0">
            <a:noAutofit/>
          </a:bodyPr>
          <a:lstStyle>
            <a:lvl1pPr algn="l">
              <a:defRPr lang="en-US" sz="3200" b="0" i="0" dirty="0">
                <a:solidFill>
                  <a:schemeClr val="bg1"/>
                </a:solidFill>
                <a:latin typeface="+mj-lt"/>
                <a:ea typeface="XP Light" pitchFamily="50" charset="0"/>
                <a:cs typeface="Roboto" panose="02000000000000000000" pitchFamily="2" charset="0"/>
              </a:defRPr>
            </a:lvl1pPr>
          </a:lstStyle>
          <a:p>
            <a:pPr lvl="0" algn="ctr" defTabSz="914400">
              <a:lnSpc>
                <a:spcPct val="80000"/>
              </a:lnSpc>
              <a:spcBef>
                <a:spcPts val="1200"/>
              </a:spcBef>
            </a:pPr>
            <a:r>
              <a:rPr lang="pt-BR" noProof="0" dirty="0" err="1"/>
              <a:t>Edit</a:t>
            </a:r>
            <a:endParaRPr lang="pt-BR" noProof="0" dirty="0"/>
          </a:p>
        </p:txBody>
      </p:sp>
      <p:sp>
        <p:nvSpPr>
          <p:cNvPr id="90" name="Text Placeholder 40">
            <a:extLst>
              <a:ext uri="{FF2B5EF4-FFF2-40B4-BE49-F238E27FC236}">
                <a16:creationId xmlns:a16="http://schemas.microsoft.com/office/drawing/2014/main" id="{B7833D10-130C-44AA-A9F0-0C48CBA6D02C}"/>
              </a:ext>
            </a:extLst>
          </p:cNvPr>
          <p:cNvSpPr>
            <a:spLocks noGrp="1"/>
          </p:cNvSpPr>
          <p:nvPr userDrawn="1">
            <p:ph type="body" sz="quarter" idx="12" hasCustomPrompt="1"/>
          </p:nvPr>
        </p:nvSpPr>
        <p:spPr>
          <a:xfrm>
            <a:off x="368300" y="1509004"/>
            <a:ext cx="3006272" cy="336050"/>
          </a:xfrm>
          <a:prstGeom prst="rect">
            <a:avLst/>
          </a:prstGeom>
          <a:noFill/>
          <a:effectLst/>
        </p:spPr>
        <p:txBody>
          <a:bodyPr wrap="none" lIns="0" tIns="0" rIns="0" bIns="0" rtlCol="0" anchor="ctr">
            <a:noAutofit/>
          </a:bodyPr>
          <a:lstStyle>
            <a:lvl1pPr algn="l">
              <a:defRPr lang="en-US" sz="1800" b="0" i="0" dirty="0">
                <a:solidFill>
                  <a:schemeClr val="accent3"/>
                </a:solidFill>
                <a:latin typeface="+mj-lt"/>
                <a:ea typeface="Roboto" panose="02000000000000000000" pitchFamily="2" charset="0"/>
                <a:cs typeface="Roboto" panose="02000000000000000000" pitchFamily="2" charset="0"/>
              </a:defRPr>
            </a:lvl1pPr>
          </a:lstStyle>
          <a:p>
            <a:pPr lvl="0" algn="ctr" defTabSz="914400">
              <a:lnSpc>
                <a:spcPct val="80000"/>
              </a:lnSpc>
              <a:spcBef>
                <a:spcPts val="1200"/>
              </a:spcBef>
            </a:pPr>
            <a:r>
              <a:rPr lang="pt-BR" noProof="0" dirty="0" err="1"/>
              <a:t>Section</a:t>
            </a:r>
            <a:endParaRPr lang="pt-BR" noProof="0" dirty="0"/>
          </a:p>
        </p:txBody>
      </p:sp>
    </p:spTree>
    <p:extLst>
      <p:ext uri="{BB962C8B-B14F-4D97-AF65-F5344CB8AC3E}">
        <p14:creationId xmlns:p14="http://schemas.microsoft.com/office/powerpoint/2010/main" val="766427935"/>
      </p:ext>
    </p:extLst>
  </p:cSld>
  <p:clrMapOvr>
    <a:masterClrMapping/>
  </p:clrMapOvr>
  <p:extLst>
    <p:ext uri="{DCECCB84-F9BA-43D5-87BE-67443E8EF086}">
      <p15:sldGuideLst xmlns:p15="http://schemas.microsoft.com/office/powerpoint/2012/main">
        <p15:guide id="0" pos="2228">
          <p15:clr>
            <a:srgbClr val="FBAE40"/>
          </p15:clr>
        </p15:guide>
        <p15:guide id="1" pos="20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aixaDeTexto 9">
            <a:extLst>
              <a:ext uri="{FF2B5EF4-FFF2-40B4-BE49-F238E27FC236}">
                <a16:creationId xmlns:a16="http://schemas.microsoft.com/office/drawing/2014/main" id="{121B26EB-04F5-4040-8B99-4DC605D90FD8}"/>
              </a:ext>
            </a:extLst>
          </p:cNvPr>
          <p:cNvSpPr txBox="1"/>
          <p:nvPr userDrawn="1"/>
        </p:nvSpPr>
        <p:spPr>
          <a:xfrm>
            <a:off x="6328029" y="9584374"/>
            <a:ext cx="148017" cy="127755"/>
          </a:xfrm>
          <a:prstGeom prst="rect">
            <a:avLst/>
          </a:prstGeom>
        </p:spPr>
        <p:txBody>
          <a:bodyPr vert="horz" wrap="square" lIns="0" tIns="25718" rIns="0" bIns="25718" numCol="1" anchor="ctr" anchorCtr="0" compatLnSpc="1">
            <a:prstTxWarp prst="textNoShape">
              <a:avLst/>
            </a:prstTxWarp>
          </a:bodyPr>
          <a:lstStyle>
            <a:defPPr>
              <a:defRPr lang="pt-BR"/>
            </a:defPPr>
            <a:lvl1pPr algn="r">
              <a:defRPr sz="900" b="1">
                <a:solidFill>
                  <a:srgbClr val="606163"/>
                </a:solidFill>
              </a:defRPr>
            </a:lvl1pPr>
          </a:lstStyle>
          <a:p>
            <a:pPr lvl="0" algn="ctr"/>
            <a:fld id="{9B9BAEC2-C893-4510-BAEC-A634F6DBFF95}" type="slidenum">
              <a:rPr lang="en-US" altLang="pt-BR" sz="800" b="0" smtClean="0">
                <a:solidFill>
                  <a:schemeClr val="tx1"/>
                </a:solidFill>
                <a:latin typeface="Roboto" panose="02000000000000000000" pitchFamily="2" charset="0"/>
                <a:ea typeface="Roboto" panose="02000000000000000000" pitchFamily="2" charset="0"/>
                <a:cs typeface="Roboto" panose="02000000000000000000" pitchFamily="2" charset="0"/>
              </a:rPr>
              <a:pPr lvl="0" algn="ctr"/>
              <a:t>‹#›</a:t>
            </a:fld>
            <a:endParaRPr lang="en-US" altLang="pt-BR" sz="800" b="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3" name="Conector Reto 170">
            <a:extLst>
              <a:ext uri="{FF2B5EF4-FFF2-40B4-BE49-F238E27FC236}">
                <a16:creationId xmlns:a16="http://schemas.microsoft.com/office/drawing/2014/main" id="{E445F333-EB7A-43BD-A623-5BA87BD7F471}"/>
              </a:ext>
            </a:extLst>
          </p:cNvPr>
          <p:cNvCxnSpPr>
            <a:cxnSpLocks/>
          </p:cNvCxnSpPr>
          <p:nvPr userDrawn="1"/>
        </p:nvCxnSpPr>
        <p:spPr>
          <a:xfrm flipV="1">
            <a:off x="741267" y="9547232"/>
            <a:ext cx="0" cy="2020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1297E8A-BBDE-4293-90C7-131F45678E37}"/>
              </a:ext>
            </a:extLst>
          </p:cNvPr>
          <p:cNvGrpSpPr/>
          <p:nvPr userDrawn="1"/>
        </p:nvGrpSpPr>
        <p:grpSpPr>
          <a:xfrm>
            <a:off x="-954966" y="0"/>
            <a:ext cx="850185" cy="1861222"/>
            <a:chOff x="-954966" y="304355"/>
            <a:chExt cx="850185" cy="1861222"/>
          </a:xfrm>
        </p:grpSpPr>
        <p:sp>
          <p:nvSpPr>
            <p:cNvPr id="15" name="Retângulo 13">
              <a:extLst>
                <a:ext uri="{FF2B5EF4-FFF2-40B4-BE49-F238E27FC236}">
                  <a16:creationId xmlns:a16="http://schemas.microsoft.com/office/drawing/2014/main" id="{3AA95D09-E6E1-455E-A12A-0B7004FA5266}"/>
                </a:ext>
              </a:extLst>
            </p:cNvPr>
            <p:cNvSpPr/>
            <p:nvPr userDrawn="1"/>
          </p:nvSpPr>
          <p:spPr>
            <a:xfrm>
              <a:off x="-954966" y="1885648"/>
              <a:ext cx="850185" cy="27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126 126 126</a:t>
              </a:r>
            </a:p>
          </p:txBody>
        </p:sp>
        <p:sp>
          <p:nvSpPr>
            <p:cNvPr id="16" name="Retângulo 14">
              <a:extLst>
                <a:ext uri="{FF2B5EF4-FFF2-40B4-BE49-F238E27FC236}">
                  <a16:creationId xmlns:a16="http://schemas.microsoft.com/office/drawing/2014/main" id="{F11F0483-491A-4BB4-9426-359C3667CEA5}"/>
                </a:ext>
              </a:extLst>
            </p:cNvPr>
            <p:cNvSpPr/>
            <p:nvPr userDrawn="1"/>
          </p:nvSpPr>
          <p:spPr>
            <a:xfrm>
              <a:off x="-954966" y="936873"/>
              <a:ext cx="850185" cy="2799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255 188 0</a:t>
              </a:r>
            </a:p>
          </p:txBody>
        </p:sp>
        <p:sp>
          <p:nvSpPr>
            <p:cNvPr id="17" name="Retângulo 16">
              <a:extLst>
                <a:ext uri="{FF2B5EF4-FFF2-40B4-BE49-F238E27FC236}">
                  <a16:creationId xmlns:a16="http://schemas.microsoft.com/office/drawing/2014/main" id="{F132B67C-337F-4AD9-BDCC-DFFD7252F949}"/>
                </a:ext>
              </a:extLst>
            </p:cNvPr>
            <p:cNvSpPr/>
            <p:nvPr userDrawn="1"/>
          </p:nvSpPr>
          <p:spPr>
            <a:xfrm>
              <a:off x="-954966" y="1253132"/>
              <a:ext cx="850185" cy="279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0 210 197</a:t>
              </a:r>
            </a:p>
          </p:txBody>
        </p:sp>
        <p:sp>
          <p:nvSpPr>
            <p:cNvPr id="18" name="Retângulo 18">
              <a:extLst>
                <a:ext uri="{FF2B5EF4-FFF2-40B4-BE49-F238E27FC236}">
                  <a16:creationId xmlns:a16="http://schemas.microsoft.com/office/drawing/2014/main" id="{FC03D85E-9A50-4C52-BEE1-98C62D9BC256}"/>
                </a:ext>
              </a:extLst>
            </p:cNvPr>
            <p:cNvSpPr/>
            <p:nvPr userDrawn="1"/>
          </p:nvSpPr>
          <p:spPr>
            <a:xfrm>
              <a:off x="-954966" y="304355"/>
              <a:ext cx="850185" cy="279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0 0 0</a:t>
              </a:r>
            </a:p>
          </p:txBody>
        </p:sp>
        <p:sp>
          <p:nvSpPr>
            <p:cNvPr id="19" name="Retângulo 19">
              <a:extLst>
                <a:ext uri="{FF2B5EF4-FFF2-40B4-BE49-F238E27FC236}">
                  <a16:creationId xmlns:a16="http://schemas.microsoft.com/office/drawing/2014/main" id="{311565C6-9EB7-4E68-9DA3-88F7E38F2249}"/>
                </a:ext>
              </a:extLst>
            </p:cNvPr>
            <p:cNvSpPr/>
            <p:nvPr userDrawn="1"/>
          </p:nvSpPr>
          <p:spPr>
            <a:xfrm>
              <a:off x="-954966" y="620614"/>
              <a:ext cx="850185" cy="2799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50 52 54</a:t>
              </a:r>
            </a:p>
          </p:txBody>
        </p:sp>
        <p:sp>
          <p:nvSpPr>
            <p:cNvPr id="20" name="Retângulo 25">
              <a:extLst>
                <a:ext uri="{FF2B5EF4-FFF2-40B4-BE49-F238E27FC236}">
                  <a16:creationId xmlns:a16="http://schemas.microsoft.com/office/drawing/2014/main" id="{4098D990-3A3F-4006-8DF9-51A190E5F76D}"/>
                </a:ext>
              </a:extLst>
            </p:cNvPr>
            <p:cNvSpPr/>
            <p:nvPr userDrawn="1"/>
          </p:nvSpPr>
          <p:spPr>
            <a:xfrm>
              <a:off x="-954966" y="1569391"/>
              <a:ext cx="850185" cy="2799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latin typeface="Roboto" panose="02000000000000000000" pitchFamily="2" charset="0"/>
                  <a:ea typeface="Roboto" panose="02000000000000000000" pitchFamily="2" charset="0"/>
                  <a:cs typeface="Roboto" panose="02000000000000000000" pitchFamily="2" charset="0"/>
                </a:rPr>
                <a:t>64 64 64</a:t>
              </a:r>
            </a:p>
          </p:txBody>
        </p:sp>
      </p:grpSp>
      <p:sp>
        <p:nvSpPr>
          <p:cNvPr id="21" name="Date Placeholder 20">
            <a:extLst>
              <a:ext uri="{FF2B5EF4-FFF2-40B4-BE49-F238E27FC236}">
                <a16:creationId xmlns:a16="http://schemas.microsoft.com/office/drawing/2014/main" id="{D02AA3C6-718F-40AC-B743-9453A37CCCBC}"/>
              </a:ext>
            </a:extLst>
          </p:cNvPr>
          <p:cNvSpPr>
            <a:spLocks noGrp="1"/>
          </p:cNvSpPr>
          <p:nvPr>
            <p:ph type="dt" sz="half" idx="2"/>
          </p:nvPr>
        </p:nvSpPr>
        <p:spPr>
          <a:xfrm>
            <a:off x="4946650" y="438763"/>
            <a:ext cx="1543050" cy="184666"/>
          </a:xfrm>
          <a:prstGeom prst="rect">
            <a:avLst/>
          </a:prstGeom>
        </p:spPr>
        <p:txBody>
          <a:bodyPr vert="horz" lIns="0" tIns="0" rIns="0" bIns="0" rtlCol="0" anchor="ctr">
            <a:spAutoFit/>
          </a:bodyPr>
          <a:lstStyle>
            <a:lvl1pPr algn="r">
              <a:defRPr sz="120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fld id="{4F059C5C-FEA4-4F79-9512-148D8D019B43}" type="datetime4">
              <a:rPr lang="pt-BR" smtClean="0"/>
              <a:pPr/>
              <a:t>18 de maio de 2026</a:t>
            </a:fld>
            <a:endParaRPr lang="en-US" dirty="0"/>
          </a:p>
        </p:txBody>
      </p:sp>
      <p:sp>
        <p:nvSpPr>
          <p:cNvPr id="13" name="Freeform: Shape 12">
            <a:extLst>
              <a:ext uri="{FF2B5EF4-FFF2-40B4-BE49-F238E27FC236}">
                <a16:creationId xmlns:a16="http://schemas.microsoft.com/office/drawing/2014/main" id="{C152CD96-C8C5-4BC7-9D4B-F321374D8EF1}"/>
              </a:ext>
            </a:extLst>
          </p:cNvPr>
          <p:cNvSpPr/>
          <p:nvPr userDrawn="1"/>
        </p:nvSpPr>
        <p:spPr>
          <a:xfrm>
            <a:off x="368300" y="9526266"/>
            <a:ext cx="270465" cy="243970"/>
          </a:xfrm>
          <a:custGeom>
            <a:avLst/>
            <a:gdLst>
              <a:gd name="connsiteX0" fmla="*/ 1430464 w 1964753"/>
              <a:gd name="connsiteY0" fmla="*/ 1369758 h 1772284"/>
              <a:gd name="connsiteX1" fmla="*/ 1653286 w 1964753"/>
              <a:gd name="connsiteY1" fmla="*/ 1369758 h 1772284"/>
              <a:gd name="connsiteX2" fmla="*/ 1795081 w 1964753"/>
              <a:gd name="connsiteY2" fmla="*/ 1253300 h 1772284"/>
              <a:gd name="connsiteX3" fmla="*/ 1653286 w 1964753"/>
              <a:gd name="connsiteY3" fmla="*/ 1136840 h 1772284"/>
              <a:gd name="connsiteX4" fmla="*/ 1430464 w 1964753"/>
              <a:gd name="connsiteY4" fmla="*/ 1136840 h 1772284"/>
              <a:gd name="connsiteX5" fmla="*/ 1430464 w 1964753"/>
              <a:gd name="connsiteY5" fmla="*/ 1369758 h 1772284"/>
              <a:gd name="connsiteX6" fmla="*/ 1430464 w 1964753"/>
              <a:gd name="connsiteY6" fmla="*/ 1772285 h 1772284"/>
              <a:gd name="connsiteX7" fmla="*/ 1726692 w 1964753"/>
              <a:gd name="connsiteY7" fmla="*/ 1772285 h 1772284"/>
              <a:gd name="connsiteX8" fmla="*/ 1964690 w 1964753"/>
              <a:gd name="connsiteY8" fmla="*/ 1534287 h 1772284"/>
              <a:gd name="connsiteX9" fmla="*/ 1964690 w 1964753"/>
              <a:gd name="connsiteY9" fmla="*/ 1369695 h 1772284"/>
              <a:gd name="connsiteX10" fmla="*/ 1959610 w 1964753"/>
              <a:gd name="connsiteY10" fmla="*/ 1369695 h 1772284"/>
              <a:gd name="connsiteX11" fmla="*/ 1658303 w 1964753"/>
              <a:gd name="connsiteY11" fmla="*/ 1549464 h 1772284"/>
              <a:gd name="connsiteX12" fmla="*/ 1438021 w 1964753"/>
              <a:gd name="connsiteY12" fmla="*/ 1549464 h 1772284"/>
              <a:gd name="connsiteX13" fmla="*/ 1430401 w 1964753"/>
              <a:gd name="connsiteY13" fmla="*/ 1557083 h 1772284"/>
              <a:gd name="connsiteX14" fmla="*/ 1430401 w 1964753"/>
              <a:gd name="connsiteY14" fmla="*/ 1772285 h 1772284"/>
              <a:gd name="connsiteX15" fmla="*/ 1012698 w 1964753"/>
              <a:gd name="connsiteY15" fmla="*/ 1253300 h 1772284"/>
              <a:gd name="connsiteX16" fmla="*/ 1240536 w 1964753"/>
              <a:gd name="connsiteY16" fmla="*/ 1473581 h 1772284"/>
              <a:gd name="connsiteX17" fmla="*/ 1240536 w 1964753"/>
              <a:gd name="connsiteY17" fmla="*/ 1033082 h 1772284"/>
              <a:gd name="connsiteX18" fmla="*/ 1012698 w 1964753"/>
              <a:gd name="connsiteY18" fmla="*/ 1253300 h 1772284"/>
              <a:gd name="connsiteX19" fmla="*/ 237998 w 1964753"/>
              <a:gd name="connsiteY19" fmla="*/ 1772285 h 1772284"/>
              <a:gd name="connsiteX20" fmla="*/ 1240599 w 1964753"/>
              <a:gd name="connsiteY20" fmla="*/ 1772285 h 1772284"/>
              <a:gd name="connsiteX21" fmla="*/ 1240599 w 1964753"/>
              <a:gd name="connsiteY21" fmla="*/ 1721676 h 1772284"/>
              <a:gd name="connsiteX22" fmla="*/ 1341882 w 1964753"/>
              <a:gd name="connsiteY22" fmla="*/ 1554607 h 1772284"/>
              <a:gd name="connsiteX23" fmla="*/ 1341882 w 1964753"/>
              <a:gd name="connsiteY23" fmla="*/ 1549527 h 1772284"/>
              <a:gd name="connsiteX24" fmla="*/ 1060831 w 1964753"/>
              <a:gd name="connsiteY24" fmla="*/ 1549527 h 1772284"/>
              <a:gd name="connsiteX25" fmla="*/ 1030478 w 1964753"/>
              <a:gd name="connsiteY25" fmla="*/ 1536890 h 1772284"/>
              <a:gd name="connsiteX26" fmla="*/ 883666 w 1964753"/>
              <a:gd name="connsiteY26" fmla="*/ 1384998 h 1772284"/>
              <a:gd name="connsiteX27" fmla="*/ 731774 w 1964753"/>
              <a:gd name="connsiteY27" fmla="*/ 1539431 h 1772284"/>
              <a:gd name="connsiteX28" fmla="*/ 703898 w 1964753"/>
              <a:gd name="connsiteY28" fmla="*/ 1549527 h 1772284"/>
              <a:gd name="connsiteX29" fmla="*/ 478599 w 1964753"/>
              <a:gd name="connsiteY29" fmla="*/ 1549527 h 1772284"/>
              <a:gd name="connsiteX30" fmla="*/ 473519 w 1964753"/>
              <a:gd name="connsiteY30" fmla="*/ 1534351 h 1772284"/>
              <a:gd name="connsiteX31" fmla="*/ 762127 w 1964753"/>
              <a:gd name="connsiteY31" fmla="*/ 1253300 h 1772284"/>
              <a:gd name="connsiteX32" fmla="*/ 468439 w 1964753"/>
              <a:gd name="connsiteY32" fmla="*/ 969708 h 1772284"/>
              <a:gd name="connsiteX33" fmla="*/ 476060 w 1964753"/>
              <a:gd name="connsiteY33" fmla="*/ 954532 h 1772284"/>
              <a:gd name="connsiteX34" fmla="*/ 703898 w 1964753"/>
              <a:gd name="connsiteY34" fmla="*/ 954532 h 1772284"/>
              <a:gd name="connsiteX35" fmla="*/ 729234 w 1964753"/>
              <a:gd name="connsiteY35" fmla="*/ 964628 h 1772284"/>
              <a:gd name="connsiteX36" fmla="*/ 888746 w 1964753"/>
              <a:gd name="connsiteY36" fmla="*/ 1124140 h 1772284"/>
              <a:gd name="connsiteX37" fmla="*/ 1038098 w 1964753"/>
              <a:gd name="connsiteY37" fmla="*/ 964628 h 1772284"/>
              <a:gd name="connsiteX38" fmla="*/ 1060894 w 1964753"/>
              <a:gd name="connsiteY38" fmla="*/ 954532 h 1772284"/>
              <a:gd name="connsiteX39" fmla="*/ 1655889 w 1964753"/>
              <a:gd name="connsiteY39" fmla="*/ 954532 h 1772284"/>
              <a:gd name="connsiteX40" fmla="*/ 1959674 w 1964753"/>
              <a:gd name="connsiteY40" fmla="*/ 1136840 h 1772284"/>
              <a:gd name="connsiteX41" fmla="*/ 1964754 w 1964753"/>
              <a:gd name="connsiteY41" fmla="*/ 1136840 h 1772284"/>
              <a:gd name="connsiteX42" fmla="*/ 1964754 w 1964753"/>
              <a:gd name="connsiteY42" fmla="*/ 237998 h 1772284"/>
              <a:gd name="connsiteX43" fmla="*/ 1726755 w 1964753"/>
              <a:gd name="connsiteY43" fmla="*/ 0 h 1772284"/>
              <a:gd name="connsiteX44" fmla="*/ 237998 w 1964753"/>
              <a:gd name="connsiteY44" fmla="*/ 0 h 1772284"/>
              <a:gd name="connsiteX45" fmla="*/ 0 w 1964753"/>
              <a:gd name="connsiteY45" fmla="*/ 237998 h 1772284"/>
              <a:gd name="connsiteX46" fmla="*/ 0 w 1964753"/>
              <a:gd name="connsiteY46" fmla="*/ 1534287 h 1772284"/>
              <a:gd name="connsiteX47" fmla="*/ 237998 w 1964753"/>
              <a:gd name="connsiteY47" fmla="*/ 1772285 h 17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64753" h="1772284">
                <a:moveTo>
                  <a:pt x="1430464" y="1369758"/>
                </a:moveTo>
                <a:lnTo>
                  <a:pt x="1653286" y="1369758"/>
                </a:lnTo>
                <a:cubicBezTo>
                  <a:pt x="1736852" y="1369758"/>
                  <a:pt x="1795081" y="1331785"/>
                  <a:pt x="1795081" y="1253300"/>
                </a:cubicBezTo>
                <a:cubicBezTo>
                  <a:pt x="1795081" y="1174814"/>
                  <a:pt x="1736852" y="1136840"/>
                  <a:pt x="1653286" y="1136840"/>
                </a:cubicBezTo>
                <a:lnTo>
                  <a:pt x="1430464" y="1136840"/>
                </a:lnTo>
                <a:lnTo>
                  <a:pt x="1430464" y="1369758"/>
                </a:lnTo>
                <a:close/>
                <a:moveTo>
                  <a:pt x="1430464" y="1772285"/>
                </a:moveTo>
                <a:lnTo>
                  <a:pt x="1726692" y="1772285"/>
                </a:lnTo>
                <a:cubicBezTo>
                  <a:pt x="1883664" y="1772285"/>
                  <a:pt x="1964690" y="1691259"/>
                  <a:pt x="1964690" y="1534287"/>
                </a:cubicBezTo>
                <a:lnTo>
                  <a:pt x="1964690" y="1369695"/>
                </a:lnTo>
                <a:lnTo>
                  <a:pt x="1959610" y="1369695"/>
                </a:lnTo>
                <a:cubicBezTo>
                  <a:pt x="1914017" y="1506410"/>
                  <a:pt x="1797558" y="1549464"/>
                  <a:pt x="1658303" y="1549464"/>
                </a:cubicBezTo>
                <a:lnTo>
                  <a:pt x="1438021" y="1549464"/>
                </a:lnTo>
                <a:cubicBezTo>
                  <a:pt x="1432941" y="1549464"/>
                  <a:pt x="1430401" y="1552003"/>
                  <a:pt x="1430401" y="1557083"/>
                </a:cubicBezTo>
                <a:lnTo>
                  <a:pt x="1430401" y="1772285"/>
                </a:lnTo>
                <a:close/>
                <a:moveTo>
                  <a:pt x="1012698" y="1253300"/>
                </a:moveTo>
                <a:lnTo>
                  <a:pt x="1240536" y="1473581"/>
                </a:lnTo>
                <a:lnTo>
                  <a:pt x="1240536" y="1033082"/>
                </a:lnTo>
                <a:lnTo>
                  <a:pt x="1012698" y="1253300"/>
                </a:lnTo>
                <a:close/>
                <a:moveTo>
                  <a:pt x="237998" y="1772285"/>
                </a:moveTo>
                <a:lnTo>
                  <a:pt x="1240599" y="1772285"/>
                </a:lnTo>
                <a:lnTo>
                  <a:pt x="1240599" y="1721676"/>
                </a:lnTo>
                <a:cubicBezTo>
                  <a:pt x="1240599" y="1633093"/>
                  <a:pt x="1270953" y="1582420"/>
                  <a:pt x="1341882" y="1554607"/>
                </a:cubicBezTo>
                <a:lnTo>
                  <a:pt x="1341882" y="1549527"/>
                </a:lnTo>
                <a:lnTo>
                  <a:pt x="1060831" y="1549527"/>
                </a:lnTo>
                <a:cubicBezTo>
                  <a:pt x="1045655" y="1549527"/>
                  <a:pt x="1040574" y="1546987"/>
                  <a:pt x="1030478" y="1536890"/>
                </a:cubicBezTo>
                <a:lnTo>
                  <a:pt x="883666" y="1384998"/>
                </a:lnTo>
                <a:lnTo>
                  <a:pt x="731774" y="1539431"/>
                </a:lnTo>
                <a:cubicBezTo>
                  <a:pt x="724154" y="1547051"/>
                  <a:pt x="719137" y="1549527"/>
                  <a:pt x="703898" y="1549527"/>
                </a:cubicBezTo>
                <a:lnTo>
                  <a:pt x="478599" y="1549527"/>
                </a:lnTo>
                <a:cubicBezTo>
                  <a:pt x="465963" y="1549527"/>
                  <a:pt x="465963" y="1541907"/>
                  <a:pt x="473519" y="1534351"/>
                </a:cubicBezTo>
                <a:lnTo>
                  <a:pt x="762127" y="1253300"/>
                </a:lnTo>
                <a:lnTo>
                  <a:pt x="468439" y="969708"/>
                </a:lnTo>
                <a:cubicBezTo>
                  <a:pt x="460819" y="962089"/>
                  <a:pt x="463360" y="954532"/>
                  <a:pt x="476060" y="954532"/>
                </a:cubicBezTo>
                <a:lnTo>
                  <a:pt x="703898" y="954532"/>
                </a:lnTo>
                <a:cubicBezTo>
                  <a:pt x="716534" y="954532"/>
                  <a:pt x="721614" y="957072"/>
                  <a:pt x="729234" y="964628"/>
                </a:cubicBezTo>
                <a:lnTo>
                  <a:pt x="888746" y="1124140"/>
                </a:lnTo>
                <a:lnTo>
                  <a:pt x="1038098" y="964628"/>
                </a:lnTo>
                <a:cubicBezTo>
                  <a:pt x="1045718" y="957008"/>
                  <a:pt x="1050735" y="954532"/>
                  <a:pt x="1060894" y="954532"/>
                </a:cubicBezTo>
                <a:lnTo>
                  <a:pt x="1655889" y="954532"/>
                </a:lnTo>
                <a:cubicBezTo>
                  <a:pt x="1792605" y="954532"/>
                  <a:pt x="1914144" y="1000125"/>
                  <a:pt x="1959674" y="1136840"/>
                </a:cubicBezTo>
                <a:lnTo>
                  <a:pt x="1964754" y="1136840"/>
                </a:lnTo>
                <a:lnTo>
                  <a:pt x="1964754" y="237998"/>
                </a:lnTo>
                <a:cubicBezTo>
                  <a:pt x="1964754" y="81026"/>
                  <a:pt x="1883728" y="0"/>
                  <a:pt x="1726755" y="0"/>
                </a:cubicBezTo>
                <a:lnTo>
                  <a:pt x="237998" y="0"/>
                </a:lnTo>
                <a:cubicBezTo>
                  <a:pt x="81026" y="0"/>
                  <a:pt x="0" y="81026"/>
                  <a:pt x="0" y="237998"/>
                </a:cubicBezTo>
                <a:lnTo>
                  <a:pt x="0" y="1534287"/>
                </a:lnTo>
                <a:cubicBezTo>
                  <a:pt x="0" y="1691259"/>
                  <a:pt x="81026" y="1772285"/>
                  <a:pt x="237998" y="1772285"/>
                </a:cubicBezTo>
                <a:close/>
              </a:path>
            </a:pathLst>
          </a:custGeom>
          <a:solidFill>
            <a:schemeClr val="tx1"/>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3552666448"/>
      </p:ext>
    </p:extLst>
  </p:cSld>
  <p:clrMap bg1="lt1" tx1="dk1" bg2="lt2" tx2="dk2" accent1="accent1" accent2="accent2" accent3="accent3" accent4="accent4" accent5="accent5" accent6="accent6" hlink="hlink" folHlink="folHlink"/>
  <p:sldLayoutIdLst>
    <p:sldLayoutId id="2147483676" r:id="rId1"/>
    <p:sldLayoutId id="2147483700" r:id="rId2"/>
    <p:sldLayoutId id="2147483701" r:id="rId3"/>
    <p:sldLayoutId id="2147483721" r:id="rId4"/>
    <p:sldLayoutId id="2147483722" r:id="rId5"/>
    <p:sldLayoutId id="2147483723" r:id="rId6"/>
    <p:sldLayoutId id="2147483724" r:id="rId7"/>
    <p:sldLayoutId id="2147483719" r:id="rId8"/>
    <p:sldLayoutId id="2147483720" r:id="rId9"/>
    <p:sldLayoutId id="2147483699" r:id="rId10"/>
    <p:sldLayoutId id="2147483697" r:id="rId11"/>
    <p:sldLayoutId id="2147483695" r:id="rId12"/>
    <p:sldLayoutId id="2147483726" r:id="rId13"/>
    <p:sldLayoutId id="2147483696" r:id="rId14"/>
    <p:sldLayoutId id="2147483694" r:id="rId15"/>
    <p:sldLayoutId id="2147483698" r:id="rId16"/>
    <p:sldLayoutId id="2147483725" r:id="rId17"/>
    <p:sldLayoutId id="2147483703" r:id="rId18"/>
    <p:sldLayoutId id="2147483702" r:id="rId19"/>
  </p:sldLayoutIdLst>
  <p:hf sldNum="0" hdr="0" ftr="0"/>
  <p:txStyles>
    <p:titleStyle>
      <a:lvl1pPr algn="l" defTabSz="385767" rtl="0" eaLnBrk="1" latinLnBrk="0" hangingPunct="1">
        <a:lnSpc>
          <a:spcPct val="90000"/>
        </a:lnSpc>
        <a:spcBef>
          <a:spcPct val="0"/>
        </a:spcBef>
        <a:buNone/>
        <a:defRPr sz="1266" b="0" kern="1200">
          <a:solidFill>
            <a:schemeClr val="tx1"/>
          </a:solidFill>
          <a:latin typeface="+mj-lt"/>
          <a:ea typeface="+mj-ea"/>
          <a:cs typeface="+mj-cs"/>
        </a:defRPr>
      </a:lvl1pPr>
    </p:titleStyle>
    <p:bodyStyle>
      <a:lvl1pPr marL="0" indent="0" algn="l" defTabSz="385767" rtl="0" eaLnBrk="1" latinLnBrk="0" hangingPunct="1">
        <a:lnSpc>
          <a:spcPct val="90000"/>
        </a:lnSpc>
        <a:spcBef>
          <a:spcPts val="422"/>
        </a:spcBef>
        <a:buFont typeface="Arial" panose="020B0604020202020204" pitchFamily="34" charset="0"/>
        <a:buNone/>
        <a:defRPr sz="675" kern="1200">
          <a:solidFill>
            <a:schemeClr val="tx2"/>
          </a:solidFill>
          <a:latin typeface="+mn-lt"/>
          <a:ea typeface="+mn-ea"/>
          <a:cs typeface="+mn-cs"/>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pt-BR"/>
      </a:defPPr>
      <a:lvl1pPr marL="0" algn="l" defTabSz="385767" rtl="0" eaLnBrk="1" latinLnBrk="0" hangingPunct="1">
        <a:defRPr sz="760" kern="1200">
          <a:solidFill>
            <a:schemeClr val="tx1"/>
          </a:solidFill>
          <a:latin typeface="+mn-lt"/>
          <a:ea typeface="+mn-ea"/>
          <a:cs typeface="+mn-cs"/>
        </a:defRPr>
      </a:lvl1pPr>
      <a:lvl2pPr marL="192884" algn="l" defTabSz="385767" rtl="0" eaLnBrk="1" latinLnBrk="0" hangingPunct="1">
        <a:defRPr sz="760" kern="1200">
          <a:solidFill>
            <a:schemeClr val="tx1"/>
          </a:solidFill>
          <a:latin typeface="+mn-lt"/>
          <a:ea typeface="+mn-ea"/>
          <a:cs typeface="+mn-cs"/>
        </a:defRPr>
      </a:lvl2pPr>
      <a:lvl3pPr marL="385767" algn="l" defTabSz="385767" rtl="0" eaLnBrk="1" latinLnBrk="0" hangingPunct="1">
        <a:defRPr sz="760" kern="1200">
          <a:solidFill>
            <a:schemeClr val="tx1"/>
          </a:solidFill>
          <a:latin typeface="+mn-lt"/>
          <a:ea typeface="+mn-ea"/>
          <a:cs typeface="+mn-cs"/>
        </a:defRPr>
      </a:lvl3pPr>
      <a:lvl4pPr marL="578651" algn="l" defTabSz="385767" rtl="0" eaLnBrk="1" latinLnBrk="0" hangingPunct="1">
        <a:defRPr sz="760" kern="1200">
          <a:solidFill>
            <a:schemeClr val="tx1"/>
          </a:solidFill>
          <a:latin typeface="+mn-lt"/>
          <a:ea typeface="+mn-ea"/>
          <a:cs typeface="+mn-cs"/>
        </a:defRPr>
      </a:lvl4pPr>
      <a:lvl5pPr marL="771535" algn="l" defTabSz="385767" rtl="0" eaLnBrk="1" latinLnBrk="0" hangingPunct="1">
        <a:defRPr sz="760" kern="1200">
          <a:solidFill>
            <a:schemeClr val="tx1"/>
          </a:solidFill>
          <a:latin typeface="+mn-lt"/>
          <a:ea typeface="+mn-ea"/>
          <a:cs typeface="+mn-cs"/>
        </a:defRPr>
      </a:lvl5pPr>
      <a:lvl6pPr marL="964419" algn="l" defTabSz="385767" rtl="0" eaLnBrk="1" latinLnBrk="0" hangingPunct="1">
        <a:defRPr sz="760" kern="1200">
          <a:solidFill>
            <a:schemeClr val="tx1"/>
          </a:solidFill>
          <a:latin typeface="+mn-lt"/>
          <a:ea typeface="+mn-ea"/>
          <a:cs typeface="+mn-cs"/>
        </a:defRPr>
      </a:lvl6pPr>
      <a:lvl7pPr marL="1157302" algn="l" defTabSz="385767" rtl="0" eaLnBrk="1" latinLnBrk="0" hangingPunct="1">
        <a:defRPr sz="760" kern="1200">
          <a:solidFill>
            <a:schemeClr val="tx1"/>
          </a:solidFill>
          <a:latin typeface="+mn-lt"/>
          <a:ea typeface="+mn-ea"/>
          <a:cs typeface="+mn-cs"/>
        </a:defRPr>
      </a:lvl7pPr>
      <a:lvl8pPr marL="1350186" algn="l" defTabSz="385767" rtl="0" eaLnBrk="1" latinLnBrk="0" hangingPunct="1">
        <a:defRPr sz="760" kern="1200">
          <a:solidFill>
            <a:schemeClr val="tx1"/>
          </a:solidFill>
          <a:latin typeface="+mn-lt"/>
          <a:ea typeface="+mn-ea"/>
          <a:cs typeface="+mn-cs"/>
        </a:defRPr>
      </a:lvl8pPr>
      <a:lvl9pPr marL="1543070" algn="l" defTabSz="385767"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32" userDrawn="1">
          <p15:clr>
            <a:srgbClr val="F26B43"/>
          </p15:clr>
        </p15:guide>
        <p15:guide id="3" pos="4088" userDrawn="1">
          <p15:clr>
            <a:srgbClr val="F26B43"/>
          </p15:clr>
        </p15:guide>
        <p15:guide id="4" orient="horz" pos="262" userDrawn="1">
          <p15:clr>
            <a:srgbClr val="F26B43"/>
          </p15:clr>
        </p15:guide>
        <p15:guide id="5" orient="horz" pos="5955" userDrawn="1">
          <p15:clr>
            <a:srgbClr val="F26B43"/>
          </p15:clr>
        </p15:guide>
        <p15:guide id="6" pos="2160" userDrawn="1">
          <p15:clr>
            <a:srgbClr val="F26B43"/>
          </p15:clr>
        </p15:guide>
        <p15:guide id="7" orient="horz" pos="466" userDrawn="1">
          <p15:clr>
            <a:srgbClr val="F26B43"/>
          </p15:clr>
        </p15:guide>
        <p15:guide id="8" orient="horz" pos="9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chart" Target="../charts/char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oleObject" Target="file:///\\xpdocs\Research\Equities\Modelos\AgF&amp;B\3.%20Data%20Base\5.%20General\Acompanhamento%20Semanal%20-%20Conab%20-%20Data%20Base.xlsx!C.Soja!%5bAcompanhamento%20Semanal%20-%20Conab%20-%20Data%20Base.xlsx%5dC.Soja%20Chart%201" TargetMode="External"/><Relationship Id="rId12" Type="http://schemas.openxmlformats.org/officeDocument/2006/relationships/image" Target="../media/image16.png"/><Relationship Id="rId17" Type="http://schemas.openxmlformats.org/officeDocument/2006/relationships/chart" Target="../charts/chart4.xml"/><Relationship Id="rId2" Type="http://schemas.openxmlformats.org/officeDocument/2006/relationships/image" Target="../media/image8.gif"/><Relationship Id="rId16" Type="http://schemas.openxmlformats.org/officeDocument/2006/relationships/chart" Target="../charts/chart3.xml"/><Relationship Id="rId1" Type="http://schemas.openxmlformats.org/officeDocument/2006/relationships/slideLayout" Target="../slideLayouts/slideLayout14.xml"/><Relationship Id="rId6" Type="http://schemas.openxmlformats.org/officeDocument/2006/relationships/image" Target="../media/image11.emf"/><Relationship Id="rId11" Type="http://schemas.openxmlformats.org/officeDocument/2006/relationships/image" Target="../media/image15.jpeg"/><Relationship Id="rId5" Type="http://schemas.openxmlformats.org/officeDocument/2006/relationships/oleObject" Target="file:///\\xpdocs\Research\Equities\Modelos\AgF&amp;B\3.%20Data%20Base\5.%20General\Acompanhamento%20Semanal%20-%20Conab%20-%20Data%20Base.xlsx!P.Soja!%5bAcompanhamento%20Semanal%20-%20Conab%20-%20Data%20Base.xlsx%5dP.Soja%20Chart%203" TargetMode="External"/><Relationship Id="rId15" Type="http://schemas.openxmlformats.org/officeDocument/2006/relationships/chart" Target="../charts/chart2.xml"/><Relationship Id="rId10" Type="http://schemas.openxmlformats.org/officeDocument/2006/relationships/image" Target="../media/image14.jpeg"/><Relationship Id="rId4" Type="http://schemas.openxmlformats.org/officeDocument/2006/relationships/image" Target="../media/image10.gif"/><Relationship Id="rId9" Type="http://schemas.openxmlformats.org/officeDocument/2006/relationships/image" Target="../media/image13.gif"/><Relationship Id="rId14" Type="http://schemas.openxmlformats.org/officeDocument/2006/relationships/image" Target="../media/image18.gif"/></Relationships>
</file>

<file path=ppt/slides/_rels/slide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xml"/><Relationship Id="rId5" Type="http://schemas.openxmlformats.org/officeDocument/2006/relationships/chart" Target="../charts/chart8.xml"/><Relationship Id="rId4" Type="http://schemas.openxmlformats.org/officeDocument/2006/relationships/chart" Target="../charts/chart7.xml"/></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oleObject" Target="file:///\\xpdocs\Research\Equities\Modelos\AgF&amp;B\3.%20Data%20Base\5.%20General\Eikon%20Commodity%20Prices\EIKON%20Commodity%20Prices.xlsx!S&amp;E.Cont!%5bEIKON%20Commodity%20Prices.xlsx%5dS&amp;E.Cont%20Chart%2010-4" TargetMode="External"/><Relationship Id="rId18" Type="http://schemas.openxmlformats.org/officeDocument/2006/relationships/chart" Target="../charts/chart9.xml"/><Relationship Id="rId3" Type="http://schemas.openxmlformats.org/officeDocument/2006/relationships/oleObject" Target="file:///C:\Users\u016392\Desktop\Agri%20Research\XP%20Sugar&amp;Ethanol.xlsx!Sugarcane!%5bXP%20Sugar&amp;Ethanol.xlsx%5dSugarcane%20Chart%207" TargetMode="External"/><Relationship Id="rId21" Type="http://schemas.openxmlformats.org/officeDocument/2006/relationships/chart" Target="../charts/chart12.xml"/><Relationship Id="rId7" Type="http://schemas.openxmlformats.org/officeDocument/2006/relationships/oleObject" Target="file:///C:\Users\u016392\Desktop\Agri%20Research\XP%20Sugar&amp;Ethanol.xlsx!Sugar!%5bXP%20Sugar&amp;Ethanol.xlsx%5dSugar%20Chart%2012" TargetMode="External"/><Relationship Id="rId12" Type="http://schemas.openxmlformats.org/officeDocument/2006/relationships/image" Target="../media/image24.emf"/><Relationship Id="rId17" Type="http://schemas.openxmlformats.org/officeDocument/2006/relationships/hyperlink" Target="https://www.reuters.com/sustainability/climate-energy/indian-sugar-mills-rush-export-deals-record-low-rupee-rising-global-prices-2026-03-23/" TargetMode="External"/><Relationship Id="rId2" Type="http://schemas.openxmlformats.org/officeDocument/2006/relationships/image" Target="../media/image19.png"/><Relationship Id="rId16" Type="http://schemas.openxmlformats.org/officeDocument/2006/relationships/image" Target="../media/image26.emf"/><Relationship Id="rId20" Type="http://schemas.openxmlformats.org/officeDocument/2006/relationships/chart" Target="../charts/chart11.xml"/><Relationship Id="rId1" Type="http://schemas.openxmlformats.org/officeDocument/2006/relationships/slideLayout" Target="../slideLayouts/slideLayout14.xml"/><Relationship Id="rId6" Type="http://schemas.openxmlformats.org/officeDocument/2006/relationships/image" Target="../media/image21.emf"/><Relationship Id="rId11" Type="http://schemas.openxmlformats.org/officeDocument/2006/relationships/oleObject" Target="file:///C:\Users\u016392\Desktop\Agri%20Research\XP%20Sugar&amp;Ethanol.xlsx!Sugar!%5bXP%20Sugar&amp;Ethanol.xlsx%5dSugar%20Chart%2011" TargetMode="External"/><Relationship Id="rId5" Type="http://schemas.openxmlformats.org/officeDocument/2006/relationships/oleObject" Target="file:///\\xpdocs\Research\Equities\Modelos\AgF&amp;B\3.%20Data%20Base\5.%20General\XP%20Agro%20-%20Import%20Parity%20Data.xlsm!Report!%5bXP%20Agro%20-%20Import%20Parity%20Data.xlsm%5dReport%20Gr&#225;fico%2020-1" TargetMode="External"/><Relationship Id="rId15" Type="http://schemas.openxmlformats.org/officeDocument/2006/relationships/oleObject" Target="file:///\\xpdocs\Research\Equities\Modelos\AgF&amp;B\9.%20Samuel\Agri%20Research\XP%20Sugar&amp;Ethanol.xlsx!Sugarcane!%5bXP%20Sugar&amp;Ethanol.xlsx%5dSugarcane%20Chart%206" TargetMode="External"/><Relationship Id="rId10" Type="http://schemas.openxmlformats.org/officeDocument/2006/relationships/image" Target="../media/image23.emf"/><Relationship Id="rId19" Type="http://schemas.openxmlformats.org/officeDocument/2006/relationships/chart" Target="../charts/chart10.xml"/><Relationship Id="rId4" Type="http://schemas.openxmlformats.org/officeDocument/2006/relationships/image" Target="../media/image20.emf"/><Relationship Id="rId9" Type="http://schemas.openxmlformats.org/officeDocument/2006/relationships/oleObject" Target="file:///C:\Users\u016392\Desktop\Agri%20Research\XP%20Sugar&amp;Ethanol.xlsx!Sugar!%5bXP%20Sugar&amp;Ethanol.xlsx%5dSugar%20Chart%2013" TargetMode="External"/><Relationship Id="rId1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hyperlink" Target="https://www.b3.com.br/pt_br/produtos-e-servicos/negociacao/commodities/ficha-do-produto-8AA8D0CD95C8AFE30196115C00A725D2.htm" TargetMode="External"/><Relationship Id="rId2" Type="http://schemas.openxmlformats.org/officeDocument/2006/relationships/hyperlink" Target="https://conteudos.xpi.com.br/analise-tecnica/relatorios/gibadisclaimer/" TargetMode="Externa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www.b3.com.br/pt_br/produtos-e-servicos/negociacao/commodities/ficha-do-produto-8AA8D0CD95C8AFE30196115C01ED26A4.htm" TargetMode="External"/><Relationship Id="rId2" Type="http://schemas.openxmlformats.org/officeDocument/2006/relationships/hyperlink" Target="https://conteudos.xpi.com.br/analise-tecnica/relatorios/gibadisclaimer/" TargetMode="Externa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hyperlink" Target="https://www.b3.com.br/pt_br/produtos-e-servicos/negociacao/commodities/ficha-do-produto-8AA8D0CD95C8AFE30196115C01AF267A.htm" TargetMode="External"/><Relationship Id="rId2" Type="http://schemas.openxmlformats.org/officeDocument/2006/relationships/hyperlink" Target="https://conteudos.xpi.com.br/analise-tecnica/relatorios/gibadisclaimer/" TargetMode="Externa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onteudos.xpi.com.br/analise-tecnica/relatorios/gibadisclaimer/"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663E-7B39-51BC-C4E8-9586B1D99A6F}"/>
              </a:ext>
            </a:extLst>
          </p:cNvPr>
          <p:cNvSpPr>
            <a:spLocks noGrp="1"/>
          </p:cNvSpPr>
          <p:nvPr>
            <p:ph type="body" sz="quarter" idx="16"/>
          </p:nvPr>
        </p:nvSpPr>
        <p:spPr/>
        <p:txBody>
          <a:bodyPr/>
          <a:lstStyle/>
          <a:p>
            <a:r>
              <a:rPr lang="pt-BR" dirty="0"/>
              <a:t>Comentário Semanal Agro</a:t>
            </a:r>
          </a:p>
          <a:p>
            <a:endParaRPr lang="pt-BR" dirty="0"/>
          </a:p>
        </p:txBody>
      </p:sp>
      <p:sp>
        <p:nvSpPr>
          <p:cNvPr id="3" name="Text Placeholder 2">
            <a:extLst>
              <a:ext uri="{FF2B5EF4-FFF2-40B4-BE49-F238E27FC236}">
                <a16:creationId xmlns:a16="http://schemas.microsoft.com/office/drawing/2014/main" id="{A91CB74A-41F1-0B36-2215-EDD7EBBB6F6C}"/>
              </a:ext>
            </a:extLst>
          </p:cNvPr>
          <p:cNvSpPr>
            <a:spLocks noGrp="1"/>
          </p:cNvSpPr>
          <p:nvPr>
            <p:ph type="body" sz="quarter" idx="17"/>
          </p:nvPr>
        </p:nvSpPr>
        <p:spPr/>
        <p:txBody>
          <a:bodyPr/>
          <a:lstStyle/>
          <a:p>
            <a:r>
              <a:rPr lang="pt-BR" dirty="0"/>
              <a:t>EUA e China Fecham Acordo no Setor Agrícola </a:t>
            </a:r>
          </a:p>
        </p:txBody>
      </p:sp>
      <p:sp>
        <p:nvSpPr>
          <p:cNvPr id="4" name="Text Placeholder 3">
            <a:extLst>
              <a:ext uri="{FF2B5EF4-FFF2-40B4-BE49-F238E27FC236}">
                <a16:creationId xmlns:a16="http://schemas.microsoft.com/office/drawing/2014/main" id="{19CAD160-3998-6C12-A4ED-00F08C2B3D67}"/>
              </a:ext>
            </a:extLst>
          </p:cNvPr>
          <p:cNvSpPr>
            <a:spLocks noGrp="1"/>
          </p:cNvSpPr>
          <p:nvPr>
            <p:ph type="body" sz="quarter" idx="19"/>
          </p:nvPr>
        </p:nvSpPr>
        <p:spPr/>
        <p:txBody>
          <a:bodyPr/>
          <a:lstStyle/>
          <a:p>
            <a:r>
              <a:rPr lang="pt-BR" dirty="0" err="1"/>
              <a:t>Research</a:t>
            </a:r>
            <a:r>
              <a:rPr lang="pt-BR" dirty="0"/>
              <a:t> Agro</a:t>
            </a:r>
          </a:p>
        </p:txBody>
      </p:sp>
      <p:sp>
        <p:nvSpPr>
          <p:cNvPr id="5" name="Text Placeholder 4">
            <a:extLst>
              <a:ext uri="{FF2B5EF4-FFF2-40B4-BE49-F238E27FC236}">
                <a16:creationId xmlns:a16="http://schemas.microsoft.com/office/drawing/2014/main" id="{6F25444C-615E-AC3A-7EF1-5F9B6F77E8A7}"/>
              </a:ext>
            </a:extLst>
          </p:cNvPr>
          <p:cNvSpPr>
            <a:spLocks noGrp="1"/>
          </p:cNvSpPr>
          <p:nvPr>
            <p:ph type="body" sz="quarter" idx="20"/>
          </p:nvPr>
        </p:nvSpPr>
        <p:spPr>
          <a:xfrm>
            <a:off x="390154" y="2150952"/>
            <a:ext cx="4490940" cy="1795925"/>
          </a:xfrm>
        </p:spPr>
        <p:txBody>
          <a:bodyPr/>
          <a:lstStyle/>
          <a:p>
            <a:r>
              <a:rPr lang="pt-BR" sz="900" dirty="0"/>
              <a:t>Nos grãos, a semana foi marcada por sinais de aperto global, com o WASDE trazendo estoques menores de trigo e balanços de soja mais justos, com risco de novas altas via exportações; adicionalmente, o anúncio de um acordo agrícola EUA–China sustentou movimento altista. Em proteínas, o bovino segue pressionado no curto prazo pela sazonalidade de safra (saída de pasto), com atenção à cota chinesa já 50% preenchida, enquanto uma eventual redução tarifária nos EUA pode destravar exportações no 2S. Já em açúcar, os preços recuaram com perda de momentum técnico e expectativas de maior oferta, refletindo uma safra brasileira mais robusta e </a:t>
            </a:r>
            <a:r>
              <a:rPr lang="pt-BR" sz="900"/>
              <a:t>inclinada ao “</a:t>
            </a:r>
            <a:r>
              <a:rPr lang="pt-BR" sz="900" dirty="0"/>
              <a:t>Max Moagem”, apesar do suporte do petróleo e de revisões altistas no déficit global.</a:t>
            </a:r>
          </a:p>
        </p:txBody>
      </p:sp>
      <p:sp>
        <p:nvSpPr>
          <p:cNvPr id="9" name="Content Placeholder 8">
            <a:extLst>
              <a:ext uri="{FF2B5EF4-FFF2-40B4-BE49-F238E27FC236}">
                <a16:creationId xmlns:a16="http://schemas.microsoft.com/office/drawing/2014/main" id="{F55C2AD6-1F8E-2CF4-069A-495D2ECBC1CB}"/>
              </a:ext>
            </a:extLst>
          </p:cNvPr>
          <p:cNvSpPr>
            <a:spLocks noGrp="1"/>
          </p:cNvSpPr>
          <p:nvPr>
            <p:ph sz="quarter" idx="24"/>
          </p:nvPr>
        </p:nvSpPr>
        <p:spPr>
          <a:xfrm>
            <a:off x="390153" y="4077986"/>
            <a:ext cx="2880000" cy="230832"/>
          </a:xfrm>
        </p:spPr>
        <p:txBody>
          <a:bodyPr/>
          <a:lstStyle/>
          <a:p>
            <a:r>
              <a:rPr lang="pt-BR" dirty="0"/>
              <a:t>Previsão Chuvas Próximos 7 Dias</a:t>
            </a:r>
            <a:r>
              <a:rPr lang="pt-BR" b="0" dirty="0"/>
              <a:t> (mm)</a:t>
            </a:r>
          </a:p>
        </p:txBody>
      </p:sp>
      <p:sp>
        <p:nvSpPr>
          <p:cNvPr id="10" name="Content Placeholder 9">
            <a:extLst>
              <a:ext uri="{FF2B5EF4-FFF2-40B4-BE49-F238E27FC236}">
                <a16:creationId xmlns:a16="http://schemas.microsoft.com/office/drawing/2014/main" id="{A9456147-E881-CBD4-123F-AD2B60463EE7}"/>
              </a:ext>
            </a:extLst>
          </p:cNvPr>
          <p:cNvSpPr>
            <a:spLocks noGrp="1"/>
          </p:cNvSpPr>
          <p:nvPr>
            <p:ph sz="quarter" idx="25"/>
          </p:nvPr>
        </p:nvSpPr>
        <p:spPr>
          <a:xfrm>
            <a:off x="3628856" y="4077986"/>
            <a:ext cx="2880000" cy="230832"/>
          </a:xfrm>
        </p:spPr>
        <p:txBody>
          <a:bodyPr/>
          <a:lstStyle/>
          <a:p>
            <a:r>
              <a:rPr lang="pt-BR" dirty="0"/>
              <a:t>Previsão Chuvas Dias 8-14</a:t>
            </a:r>
            <a:r>
              <a:rPr lang="pt-BR" b="0" dirty="0"/>
              <a:t> (mm)</a:t>
            </a:r>
          </a:p>
        </p:txBody>
      </p:sp>
      <p:sp>
        <p:nvSpPr>
          <p:cNvPr id="11" name="Date Placeholder 10">
            <a:extLst>
              <a:ext uri="{FF2B5EF4-FFF2-40B4-BE49-F238E27FC236}">
                <a16:creationId xmlns:a16="http://schemas.microsoft.com/office/drawing/2014/main" id="{803F2AAF-8931-B740-BCB8-6E31709F1CC7}"/>
              </a:ext>
            </a:extLst>
          </p:cNvPr>
          <p:cNvSpPr>
            <a:spLocks noGrp="1"/>
          </p:cNvSpPr>
          <p:nvPr>
            <p:ph type="dt" sz="half" idx="2"/>
          </p:nvPr>
        </p:nvSpPr>
        <p:spPr/>
        <p:txBody>
          <a:bodyPr/>
          <a:lstStyle/>
          <a:p>
            <a:fld id="{371ED426-3533-4F3A-BE72-C7EFA5829CB3}" type="datetime4">
              <a:rPr lang="pt-BR" smtClean="0"/>
              <a:pPr/>
              <a:t>18 de maio de 2026</a:t>
            </a:fld>
            <a:endParaRPr lang="en-US" dirty="0"/>
          </a:p>
        </p:txBody>
      </p:sp>
      <p:sp>
        <p:nvSpPr>
          <p:cNvPr id="12" name="Text Placeholder 11">
            <a:extLst>
              <a:ext uri="{FF2B5EF4-FFF2-40B4-BE49-F238E27FC236}">
                <a16:creationId xmlns:a16="http://schemas.microsoft.com/office/drawing/2014/main" id="{4177A02A-615C-C4A1-B105-388BDB9B4A86}"/>
              </a:ext>
            </a:extLst>
          </p:cNvPr>
          <p:cNvSpPr>
            <a:spLocks noGrp="1"/>
          </p:cNvSpPr>
          <p:nvPr>
            <p:ph type="body" sz="quarter" idx="27"/>
          </p:nvPr>
        </p:nvSpPr>
        <p:spPr>
          <a:xfrm>
            <a:off x="5022853" y="2123776"/>
            <a:ext cx="1466848" cy="133094"/>
          </a:xfrm>
        </p:spPr>
        <p:txBody>
          <a:bodyPr/>
          <a:lstStyle/>
          <a:p>
            <a:r>
              <a:rPr lang="pt-BR" dirty="0"/>
              <a:t>Leonardo Alencar</a:t>
            </a:r>
          </a:p>
        </p:txBody>
      </p:sp>
      <p:sp>
        <p:nvSpPr>
          <p:cNvPr id="13" name="Text Placeholder 12">
            <a:extLst>
              <a:ext uri="{FF2B5EF4-FFF2-40B4-BE49-F238E27FC236}">
                <a16:creationId xmlns:a16="http://schemas.microsoft.com/office/drawing/2014/main" id="{97FD8A80-44A1-9967-6A0A-EB01B2D10283}"/>
              </a:ext>
            </a:extLst>
          </p:cNvPr>
          <p:cNvSpPr>
            <a:spLocks noGrp="1"/>
          </p:cNvSpPr>
          <p:nvPr>
            <p:ph type="body" sz="quarter" idx="28"/>
          </p:nvPr>
        </p:nvSpPr>
        <p:spPr>
          <a:xfrm>
            <a:off x="5022853" y="2285573"/>
            <a:ext cx="1466848" cy="96950"/>
          </a:xfrm>
        </p:spPr>
        <p:txBody>
          <a:bodyPr/>
          <a:lstStyle/>
          <a:p>
            <a:r>
              <a:rPr lang="pt-BR" dirty="0"/>
              <a:t>Agro, Alimentos e Bebidas</a:t>
            </a:r>
          </a:p>
        </p:txBody>
      </p:sp>
      <p:sp>
        <p:nvSpPr>
          <p:cNvPr id="14" name="Text Placeholder 13">
            <a:extLst>
              <a:ext uri="{FF2B5EF4-FFF2-40B4-BE49-F238E27FC236}">
                <a16:creationId xmlns:a16="http://schemas.microsoft.com/office/drawing/2014/main" id="{CD48D21D-8478-F82D-979F-90E40D7458CC}"/>
              </a:ext>
            </a:extLst>
          </p:cNvPr>
          <p:cNvSpPr>
            <a:spLocks noGrp="1"/>
          </p:cNvSpPr>
          <p:nvPr>
            <p:ph type="body" sz="quarter" idx="29"/>
          </p:nvPr>
        </p:nvSpPr>
        <p:spPr>
          <a:xfrm>
            <a:off x="5022853" y="2412445"/>
            <a:ext cx="1466848" cy="110800"/>
          </a:xfrm>
        </p:spPr>
        <p:txBody>
          <a:bodyPr/>
          <a:lstStyle/>
          <a:p>
            <a:r>
              <a:rPr lang="pt-BR" dirty="0"/>
              <a:t>Leonardo.Alencar@xpi.com.br</a:t>
            </a:r>
          </a:p>
        </p:txBody>
      </p:sp>
      <p:sp>
        <p:nvSpPr>
          <p:cNvPr id="15" name="Text Placeholder 14">
            <a:extLst>
              <a:ext uri="{FF2B5EF4-FFF2-40B4-BE49-F238E27FC236}">
                <a16:creationId xmlns:a16="http://schemas.microsoft.com/office/drawing/2014/main" id="{F15A1D5A-A4F4-4308-99B8-7F353629773B}"/>
              </a:ext>
            </a:extLst>
          </p:cNvPr>
          <p:cNvSpPr>
            <a:spLocks noGrp="1"/>
          </p:cNvSpPr>
          <p:nvPr>
            <p:ph type="body" sz="quarter" idx="30"/>
          </p:nvPr>
        </p:nvSpPr>
        <p:spPr>
          <a:xfrm>
            <a:off x="5022853" y="2618200"/>
            <a:ext cx="1466848" cy="133094"/>
          </a:xfrm>
        </p:spPr>
        <p:txBody>
          <a:bodyPr/>
          <a:lstStyle/>
          <a:p>
            <a:r>
              <a:rPr lang="pt-BR" dirty="0"/>
              <a:t>Pedro Fonseca</a:t>
            </a:r>
          </a:p>
        </p:txBody>
      </p:sp>
      <p:sp>
        <p:nvSpPr>
          <p:cNvPr id="16" name="Text Placeholder 15">
            <a:extLst>
              <a:ext uri="{FF2B5EF4-FFF2-40B4-BE49-F238E27FC236}">
                <a16:creationId xmlns:a16="http://schemas.microsoft.com/office/drawing/2014/main" id="{39778CCE-3618-9E9D-B69B-94C7F4E1D1B7}"/>
              </a:ext>
            </a:extLst>
          </p:cNvPr>
          <p:cNvSpPr>
            <a:spLocks noGrp="1"/>
          </p:cNvSpPr>
          <p:nvPr>
            <p:ph type="body" sz="quarter" idx="31"/>
          </p:nvPr>
        </p:nvSpPr>
        <p:spPr>
          <a:xfrm>
            <a:off x="5022853" y="2779997"/>
            <a:ext cx="1466848" cy="96950"/>
          </a:xfrm>
        </p:spPr>
        <p:txBody>
          <a:bodyPr/>
          <a:lstStyle/>
          <a:p>
            <a:r>
              <a:rPr lang="pt-BR" dirty="0"/>
              <a:t>Agro, Alimentos e Bebidas</a:t>
            </a:r>
          </a:p>
        </p:txBody>
      </p:sp>
      <p:sp>
        <p:nvSpPr>
          <p:cNvPr id="17" name="Text Placeholder 16">
            <a:extLst>
              <a:ext uri="{FF2B5EF4-FFF2-40B4-BE49-F238E27FC236}">
                <a16:creationId xmlns:a16="http://schemas.microsoft.com/office/drawing/2014/main" id="{9F6D518A-6A5F-090F-2F9B-5B9C58C25C46}"/>
              </a:ext>
            </a:extLst>
          </p:cNvPr>
          <p:cNvSpPr>
            <a:spLocks noGrp="1"/>
          </p:cNvSpPr>
          <p:nvPr>
            <p:ph type="body" sz="quarter" idx="32"/>
          </p:nvPr>
        </p:nvSpPr>
        <p:spPr>
          <a:xfrm>
            <a:off x="5022853" y="2906869"/>
            <a:ext cx="1466848" cy="110800"/>
          </a:xfrm>
        </p:spPr>
        <p:txBody>
          <a:bodyPr/>
          <a:lstStyle/>
          <a:p>
            <a:r>
              <a:rPr lang="pt-BR" dirty="0"/>
              <a:t>pedro.fonseca@xpi.com.br</a:t>
            </a:r>
          </a:p>
        </p:txBody>
      </p:sp>
      <p:sp>
        <p:nvSpPr>
          <p:cNvPr id="18" name="Text Placeholder 17">
            <a:extLst>
              <a:ext uri="{FF2B5EF4-FFF2-40B4-BE49-F238E27FC236}">
                <a16:creationId xmlns:a16="http://schemas.microsoft.com/office/drawing/2014/main" id="{C899C654-48B7-7171-901B-D9BA54DC1BF8}"/>
              </a:ext>
            </a:extLst>
          </p:cNvPr>
          <p:cNvSpPr>
            <a:spLocks noGrp="1"/>
          </p:cNvSpPr>
          <p:nvPr>
            <p:ph type="body" sz="quarter" idx="33"/>
          </p:nvPr>
        </p:nvSpPr>
        <p:spPr>
          <a:xfrm>
            <a:off x="5022853" y="3111133"/>
            <a:ext cx="1466848" cy="133094"/>
          </a:xfrm>
        </p:spPr>
        <p:txBody>
          <a:bodyPr/>
          <a:lstStyle/>
          <a:p>
            <a:r>
              <a:rPr lang="pt-BR" dirty="0"/>
              <a:t>Gilberto Coelho</a:t>
            </a:r>
          </a:p>
        </p:txBody>
      </p:sp>
      <p:sp>
        <p:nvSpPr>
          <p:cNvPr id="19" name="Text Placeholder 18">
            <a:extLst>
              <a:ext uri="{FF2B5EF4-FFF2-40B4-BE49-F238E27FC236}">
                <a16:creationId xmlns:a16="http://schemas.microsoft.com/office/drawing/2014/main" id="{35242316-523F-5746-B471-F08851D8474A}"/>
              </a:ext>
            </a:extLst>
          </p:cNvPr>
          <p:cNvSpPr>
            <a:spLocks noGrp="1"/>
          </p:cNvSpPr>
          <p:nvPr>
            <p:ph type="body" sz="quarter" idx="34"/>
          </p:nvPr>
        </p:nvSpPr>
        <p:spPr>
          <a:xfrm>
            <a:off x="5022853" y="3272930"/>
            <a:ext cx="1466848" cy="96950"/>
          </a:xfrm>
        </p:spPr>
        <p:txBody>
          <a:bodyPr/>
          <a:lstStyle/>
          <a:p>
            <a:r>
              <a:rPr lang="pt-BR" dirty="0"/>
              <a:t>Análise Técnica</a:t>
            </a:r>
          </a:p>
        </p:txBody>
      </p:sp>
      <p:sp>
        <p:nvSpPr>
          <p:cNvPr id="20" name="Text Placeholder 19">
            <a:extLst>
              <a:ext uri="{FF2B5EF4-FFF2-40B4-BE49-F238E27FC236}">
                <a16:creationId xmlns:a16="http://schemas.microsoft.com/office/drawing/2014/main" id="{3F54E2A7-60C7-C31E-093A-A2B781A0B881}"/>
              </a:ext>
            </a:extLst>
          </p:cNvPr>
          <p:cNvSpPr>
            <a:spLocks noGrp="1"/>
          </p:cNvSpPr>
          <p:nvPr>
            <p:ph type="body" sz="quarter" idx="35"/>
          </p:nvPr>
        </p:nvSpPr>
        <p:spPr>
          <a:xfrm>
            <a:off x="5022853" y="3399802"/>
            <a:ext cx="1466848" cy="110800"/>
          </a:xfrm>
        </p:spPr>
        <p:txBody>
          <a:bodyPr/>
          <a:lstStyle/>
          <a:p>
            <a:r>
              <a:rPr lang="pt-BR" dirty="0"/>
              <a:t>gilberto.coelho@xpi.com.br</a:t>
            </a:r>
          </a:p>
        </p:txBody>
      </p:sp>
      <p:sp>
        <p:nvSpPr>
          <p:cNvPr id="22" name="Text Placeholder 21">
            <a:extLst>
              <a:ext uri="{FF2B5EF4-FFF2-40B4-BE49-F238E27FC236}">
                <a16:creationId xmlns:a16="http://schemas.microsoft.com/office/drawing/2014/main" id="{FADB99BB-BEB2-0CDC-65ED-B88B48A419E9}"/>
              </a:ext>
            </a:extLst>
          </p:cNvPr>
          <p:cNvSpPr>
            <a:spLocks noGrp="1"/>
          </p:cNvSpPr>
          <p:nvPr>
            <p:ph type="body" sz="quarter" idx="36"/>
          </p:nvPr>
        </p:nvSpPr>
        <p:spPr/>
        <p:txBody>
          <a:bodyPr/>
          <a:lstStyle/>
          <a:p>
            <a:r>
              <a:rPr lang="pt-BR" dirty="0"/>
              <a:t>Grãos | Proteínas | Açúcar &amp; Etanol</a:t>
            </a:r>
          </a:p>
        </p:txBody>
      </p:sp>
      <p:sp>
        <p:nvSpPr>
          <p:cNvPr id="23" name="Content Placeholder 8">
            <a:extLst>
              <a:ext uri="{FF2B5EF4-FFF2-40B4-BE49-F238E27FC236}">
                <a16:creationId xmlns:a16="http://schemas.microsoft.com/office/drawing/2014/main" id="{A9706901-B6EB-0E0F-BE3C-736C96E70777}"/>
              </a:ext>
            </a:extLst>
          </p:cNvPr>
          <p:cNvSpPr txBox="1">
            <a:spLocks/>
          </p:cNvSpPr>
          <p:nvPr/>
        </p:nvSpPr>
        <p:spPr>
          <a:xfrm>
            <a:off x="389176" y="7897635"/>
            <a:ext cx="6119680" cy="2308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dirty="0"/>
              <a:t>Dólar </a:t>
            </a:r>
            <a:r>
              <a:rPr lang="pt-BR" b="0" dirty="0"/>
              <a:t>(gráfico semanal)</a:t>
            </a:r>
          </a:p>
        </p:txBody>
      </p:sp>
      <p:pic>
        <p:nvPicPr>
          <p:cNvPr id="1041" name="Picture 17" descr="GFS Week2 Total Precp">
            <a:extLst>
              <a:ext uri="{FF2B5EF4-FFF2-40B4-BE49-F238E27FC236}">
                <a16:creationId xmlns:a16="http://schemas.microsoft.com/office/drawing/2014/main" id="{53DE01BA-BA04-FF1A-1952-6CB13F118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333" t="26883" r="7083" b="11021"/>
          <a:stretch/>
        </p:blipFill>
        <p:spPr bwMode="auto">
          <a:xfrm>
            <a:off x="3314531" y="4510785"/>
            <a:ext cx="314325" cy="3193911"/>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12">
            <a:extLst>
              <a:ext uri="{FF2B5EF4-FFF2-40B4-BE49-F238E27FC236}">
                <a16:creationId xmlns:a16="http://schemas.microsoft.com/office/drawing/2014/main" id="{31E2B347-24D8-DCDC-0B84-6CE18A676F8E}"/>
              </a:ext>
            </a:extLst>
          </p:cNvPr>
          <p:cNvSpPr txBox="1">
            <a:spLocks/>
          </p:cNvSpPr>
          <p:nvPr/>
        </p:nvSpPr>
        <p:spPr>
          <a:xfrm>
            <a:off x="822326" y="9548813"/>
            <a:ext cx="2962274"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kern="12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b="1" dirty="0"/>
              <a:t>Análise Fundamentalista: Leonardo Alencar, Pedro Fonseca</a:t>
            </a:r>
            <a:endParaRPr lang="pt-BR" dirty="0"/>
          </a:p>
        </p:txBody>
      </p:sp>
      <p:sp>
        <p:nvSpPr>
          <p:cNvPr id="41" name="Text Placeholder 12">
            <a:extLst>
              <a:ext uri="{FF2B5EF4-FFF2-40B4-BE49-F238E27FC236}">
                <a16:creationId xmlns:a16="http://schemas.microsoft.com/office/drawing/2014/main" id="{8F5C582A-3D88-F2BC-6766-99111D42BF15}"/>
              </a:ext>
            </a:extLst>
          </p:cNvPr>
          <p:cNvSpPr txBox="1">
            <a:spLocks/>
          </p:cNvSpPr>
          <p:nvPr/>
        </p:nvSpPr>
        <p:spPr>
          <a:xfrm>
            <a:off x="3429000" y="9548813"/>
            <a:ext cx="2606674" cy="197643"/>
          </a:xfrm>
          <a:prstGeom prst="rect">
            <a:avLst/>
          </a:prstGeom>
        </p:spPr>
        <p:txBody>
          <a:bodyPr vert="horz" lIns="0" tIns="0" rIns="0" bIns="0" rtlCol="0" anchor="ctr" anchorCtr="0">
            <a:noAutofit/>
          </a:bodyPr>
          <a:lstStyle>
            <a:lvl1pPr marL="0" indent="0" algn="l" defTabSz="385767" rtl="0" eaLnBrk="1" latinLnBrk="0" hangingPunct="1">
              <a:lnSpc>
                <a:spcPct val="90000"/>
              </a:lnSpc>
              <a:spcBef>
                <a:spcPts val="422"/>
              </a:spcBef>
              <a:buFont typeface="Arial" panose="020B0604020202020204" pitchFamily="34" charset="0"/>
              <a:buNone/>
              <a:defRPr lang="pt-BR" sz="7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r"/>
            <a:r>
              <a:rPr lang="pt-BR" dirty="0"/>
              <a:t>Fontes: </a:t>
            </a:r>
            <a:r>
              <a:rPr lang="pt-BR" dirty="0" err="1"/>
              <a:t>Eikon</a:t>
            </a:r>
            <a:r>
              <a:rPr lang="pt-BR" dirty="0"/>
              <a:t>, CPC, XP </a:t>
            </a:r>
            <a:r>
              <a:rPr lang="pt-BR" dirty="0" err="1"/>
              <a:t>Research</a:t>
            </a:r>
            <a:endParaRPr lang="pt-BR" dirty="0"/>
          </a:p>
        </p:txBody>
      </p:sp>
      <p:grpSp>
        <p:nvGrpSpPr>
          <p:cNvPr id="6" name="Agrupar 7">
            <a:extLst>
              <a:ext uri="{FF2B5EF4-FFF2-40B4-BE49-F238E27FC236}">
                <a16:creationId xmlns:a16="http://schemas.microsoft.com/office/drawing/2014/main" id="{0CC4B836-9424-25A9-3B6F-4BB96F3CAD76}"/>
              </a:ext>
            </a:extLst>
          </p:cNvPr>
          <p:cNvGrpSpPr/>
          <p:nvPr/>
        </p:nvGrpSpPr>
        <p:grpSpPr>
          <a:xfrm>
            <a:off x="5341976" y="1494924"/>
            <a:ext cx="1387395" cy="196570"/>
            <a:chOff x="5340389" y="1134523"/>
            <a:chExt cx="1387395" cy="196570"/>
          </a:xfrm>
        </p:grpSpPr>
        <p:pic>
          <p:nvPicPr>
            <p:cNvPr id="21" name="Picture 20">
              <a:extLst>
                <a:ext uri="{FF2B5EF4-FFF2-40B4-BE49-F238E27FC236}">
                  <a16:creationId xmlns:a16="http://schemas.microsoft.com/office/drawing/2014/main" id="{65C6675F-B225-2F10-3E55-91E8D04705CB}"/>
                </a:ext>
              </a:extLst>
            </p:cNvPr>
            <p:cNvPicPr>
              <a:picLocks noChangeAspect="1"/>
            </p:cNvPicPr>
            <p:nvPr/>
          </p:nvPicPr>
          <p:blipFill rotWithShape="1">
            <a:blip r:embed="rId4"/>
            <a:srcRect l="89798" t="-9158"/>
            <a:stretch/>
          </p:blipFill>
          <p:spPr>
            <a:xfrm>
              <a:off x="6491017" y="1134523"/>
              <a:ext cx="236767" cy="190323"/>
            </a:xfrm>
            <a:prstGeom prst="rect">
              <a:avLst/>
            </a:prstGeom>
          </p:spPr>
        </p:pic>
        <p:pic>
          <p:nvPicPr>
            <p:cNvPr id="24" name="Picture 21">
              <a:extLst>
                <a:ext uri="{FF2B5EF4-FFF2-40B4-BE49-F238E27FC236}">
                  <a16:creationId xmlns:a16="http://schemas.microsoft.com/office/drawing/2014/main" id="{4F31384C-F5F6-41A4-CC88-FCCC1A87CF98}"/>
                </a:ext>
              </a:extLst>
            </p:cNvPr>
            <p:cNvPicPr>
              <a:picLocks noChangeAspect="1"/>
            </p:cNvPicPr>
            <p:nvPr/>
          </p:nvPicPr>
          <p:blipFill rotWithShape="1">
            <a:blip r:embed="rId4"/>
            <a:srcRect r="50191" b="-9020"/>
            <a:stretch/>
          </p:blipFill>
          <p:spPr>
            <a:xfrm>
              <a:off x="5340389" y="1141012"/>
              <a:ext cx="1155944" cy="190081"/>
            </a:xfrm>
            <a:prstGeom prst="rect">
              <a:avLst/>
            </a:prstGeom>
          </p:spPr>
        </p:pic>
      </p:grpSp>
      <p:sp>
        <p:nvSpPr>
          <p:cNvPr id="31" name="Text Placeholder 17">
            <a:extLst>
              <a:ext uri="{FF2B5EF4-FFF2-40B4-BE49-F238E27FC236}">
                <a16:creationId xmlns:a16="http://schemas.microsoft.com/office/drawing/2014/main" id="{28F62FC8-B96A-A0B2-B743-559F4FB1393A}"/>
              </a:ext>
            </a:extLst>
          </p:cNvPr>
          <p:cNvSpPr txBox="1">
            <a:spLocks/>
          </p:cNvSpPr>
          <p:nvPr/>
        </p:nvSpPr>
        <p:spPr>
          <a:xfrm>
            <a:off x="7263133" y="3115083"/>
            <a:ext cx="1466848" cy="133094"/>
          </a:xfrm>
          <a:prstGeom prst="rect">
            <a:avLst/>
          </a:prstGeom>
          <a:noFill/>
        </p:spPr>
        <p:txBody>
          <a:bodyPr wrap="square" lIns="0" tIns="0" rIns="0" bIns="0" rtlCol="0">
            <a:no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1050" b="1" kern="12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a:t>Gilberto Coelho</a:t>
            </a:r>
            <a:endParaRPr lang="pt-BR" dirty="0"/>
          </a:p>
        </p:txBody>
      </p:sp>
      <p:sp>
        <p:nvSpPr>
          <p:cNvPr id="32" name="Text Placeholder 18">
            <a:extLst>
              <a:ext uri="{FF2B5EF4-FFF2-40B4-BE49-F238E27FC236}">
                <a16:creationId xmlns:a16="http://schemas.microsoft.com/office/drawing/2014/main" id="{ACAFA036-DA68-E9D0-37B0-145FF673CFCB}"/>
              </a:ext>
            </a:extLst>
          </p:cNvPr>
          <p:cNvSpPr txBox="1">
            <a:spLocks/>
          </p:cNvSpPr>
          <p:nvPr/>
        </p:nvSpPr>
        <p:spPr>
          <a:xfrm>
            <a:off x="7263133" y="3276880"/>
            <a:ext cx="1466848" cy="9695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700" kern="1200" smtClean="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a:t>Análise Técnica</a:t>
            </a:r>
            <a:endParaRPr lang="pt-BR" dirty="0"/>
          </a:p>
        </p:txBody>
      </p:sp>
      <p:sp>
        <p:nvSpPr>
          <p:cNvPr id="33" name="Text Placeholder 19">
            <a:extLst>
              <a:ext uri="{FF2B5EF4-FFF2-40B4-BE49-F238E27FC236}">
                <a16:creationId xmlns:a16="http://schemas.microsoft.com/office/drawing/2014/main" id="{C1F35785-8196-9708-47E6-A9E648617117}"/>
              </a:ext>
            </a:extLst>
          </p:cNvPr>
          <p:cNvSpPr txBox="1">
            <a:spLocks/>
          </p:cNvSpPr>
          <p:nvPr/>
        </p:nvSpPr>
        <p:spPr>
          <a:xfrm>
            <a:off x="7263133" y="3403752"/>
            <a:ext cx="1466848" cy="110800"/>
          </a:xfrm>
          <a:prstGeom prst="rect">
            <a:avLst/>
          </a:prstGeom>
          <a:noFill/>
        </p:spPr>
        <p:txBody>
          <a:bodyPr wrap="square" lIns="0" tIns="0" rIns="0" bIns="0" rtlCol="0">
            <a:spAutoFit/>
          </a:bodyPr>
          <a:lstStyle>
            <a:lvl1pPr marL="0" marR="0" indent="0" algn="just" defTabSz="914400" rtl="0" eaLnBrk="1" fontAlgn="auto" latinLnBrk="0" hangingPunct="1">
              <a:lnSpc>
                <a:spcPct val="90000"/>
              </a:lnSpc>
              <a:spcBef>
                <a:spcPts val="422"/>
              </a:spcBef>
              <a:spcAft>
                <a:spcPts val="0"/>
              </a:spcAft>
              <a:buClrTx/>
              <a:buSzTx/>
              <a:buFont typeface="Arial" panose="020B0604020202020204" pitchFamily="34" charset="0"/>
              <a:buNone/>
              <a:tabLst/>
              <a:defRPr lang="en-US" sz="800" kern="12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a:t>gilberto.coelho@xpi.com.br</a:t>
            </a:r>
            <a:endParaRPr lang="pt-BR" dirty="0"/>
          </a:p>
        </p:txBody>
      </p:sp>
      <p:graphicFrame>
        <p:nvGraphicFramePr>
          <p:cNvPr id="7" name="Chart 6">
            <a:extLst>
              <a:ext uri="{FF2B5EF4-FFF2-40B4-BE49-F238E27FC236}">
                <a16:creationId xmlns:a16="http://schemas.microsoft.com/office/drawing/2014/main" id="{2ECF791C-EFFD-4BBE-8593-3983280C2B39}"/>
              </a:ext>
            </a:extLst>
          </p:cNvPr>
          <p:cNvGraphicFramePr>
            <a:graphicFrameLocks/>
          </p:cNvGraphicFramePr>
          <p:nvPr>
            <p:extLst>
              <p:ext uri="{D42A27DB-BD31-4B8C-83A1-F6EECF244321}">
                <p14:modId xmlns:p14="http://schemas.microsoft.com/office/powerpoint/2010/main" val="2288068741"/>
              </p:ext>
            </p:extLst>
          </p:nvPr>
        </p:nvGraphicFramePr>
        <p:xfrm>
          <a:off x="356897" y="8195292"/>
          <a:ext cx="6144205" cy="1173515"/>
        </p:xfrm>
        <a:graphic>
          <a:graphicData uri="http://schemas.openxmlformats.org/drawingml/2006/chart">
            <c:chart xmlns:c="http://schemas.openxmlformats.org/drawingml/2006/chart" xmlns:r="http://schemas.openxmlformats.org/officeDocument/2006/relationships" r:id="rId5"/>
          </a:graphicData>
        </a:graphic>
      </p:graphicFrame>
      <p:pic>
        <p:nvPicPr>
          <p:cNvPr id="2050" name="Picture 2" descr="GFS Week1 Total Precp">
            <a:extLst>
              <a:ext uri="{FF2B5EF4-FFF2-40B4-BE49-F238E27FC236}">
                <a16:creationId xmlns:a16="http://schemas.microsoft.com/office/drawing/2014/main" id="{4D362257-FAE4-271B-1A9B-4E2FC591F0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47" t="2173" r="23321" b="22135"/>
          <a:stretch>
            <a:fillRect/>
          </a:stretch>
        </p:blipFill>
        <p:spPr bwMode="auto">
          <a:xfrm>
            <a:off x="355601" y="4344097"/>
            <a:ext cx="2880000" cy="34109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FS Week2 Total Precp">
            <a:extLst>
              <a:ext uri="{FF2B5EF4-FFF2-40B4-BE49-F238E27FC236}">
                <a16:creationId xmlns:a16="http://schemas.microsoft.com/office/drawing/2014/main" id="{7B247710-0526-6363-8486-AA78A597E2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334" t="2881" r="23256" b="18747"/>
          <a:stretch>
            <a:fillRect/>
          </a:stretch>
        </p:blipFill>
        <p:spPr bwMode="auto">
          <a:xfrm>
            <a:off x="3622402" y="4344097"/>
            <a:ext cx="2867300" cy="341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4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B5E1B-8836-4040-9E19-ECDB214CE4CF}"/>
              </a:ext>
            </a:extLst>
          </p:cNvPr>
          <p:cNvSpPr>
            <a:spLocks noGrp="1"/>
          </p:cNvSpPr>
          <p:nvPr>
            <p:ph type="body" sz="quarter" idx="26"/>
          </p:nvPr>
        </p:nvSpPr>
        <p:spPr/>
        <p:txBody>
          <a:bodyPr/>
          <a:lstStyle/>
          <a:p>
            <a:endParaRPr lang="en-US"/>
          </a:p>
        </p:txBody>
      </p:sp>
      <p:sp>
        <p:nvSpPr>
          <p:cNvPr id="3" name="Date Placeholder 2">
            <a:extLst>
              <a:ext uri="{FF2B5EF4-FFF2-40B4-BE49-F238E27FC236}">
                <a16:creationId xmlns:a16="http://schemas.microsoft.com/office/drawing/2014/main" id="{705E7B05-BA19-4EE8-9B5C-6805394E42BB}"/>
              </a:ext>
            </a:extLst>
          </p:cNvPr>
          <p:cNvSpPr>
            <a:spLocks noGrp="1"/>
          </p:cNvSpPr>
          <p:nvPr>
            <p:ph type="dt" sz="half" idx="2"/>
          </p:nvPr>
        </p:nvSpPr>
        <p:spPr/>
        <p:txBody>
          <a:bodyPr/>
          <a:lstStyle/>
          <a:p>
            <a:fld id="{FE07D0A2-1A20-49BB-8914-BD089A02E581}" type="datetime4">
              <a:rPr lang="pt-BR" smtClean="0"/>
              <a:pPr/>
              <a:t>18 de maio de 2026</a:t>
            </a:fld>
            <a:endParaRPr lang="en-US" dirty="0"/>
          </a:p>
        </p:txBody>
      </p:sp>
    </p:spTree>
    <p:extLst>
      <p:ext uri="{BB962C8B-B14F-4D97-AF65-F5344CB8AC3E}">
        <p14:creationId xmlns:p14="http://schemas.microsoft.com/office/powerpoint/2010/main" val="79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8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7CCEC-B94E-4CB0-8CAA-0D9569389EFD}"/>
              </a:ext>
            </a:extLst>
          </p:cNvPr>
          <p:cNvSpPr>
            <a:spLocks noGrp="1"/>
          </p:cNvSpPr>
          <p:nvPr>
            <p:ph type="body" sz="quarter" idx="11"/>
          </p:nvPr>
        </p:nvSpPr>
        <p:spPr/>
        <p:txBody>
          <a:bodyPr/>
          <a:lstStyle/>
          <a:p>
            <a:r>
              <a:rPr lang="en-US" dirty="0" err="1"/>
              <a:t>Agro</a:t>
            </a:r>
            <a:endParaRPr lang="en-US" dirty="0"/>
          </a:p>
        </p:txBody>
      </p:sp>
      <p:sp>
        <p:nvSpPr>
          <p:cNvPr id="3" name="Text Placeholder 2">
            <a:extLst>
              <a:ext uri="{FF2B5EF4-FFF2-40B4-BE49-F238E27FC236}">
                <a16:creationId xmlns:a16="http://schemas.microsoft.com/office/drawing/2014/main" id="{12885679-13BB-42D5-89EF-F38C3290C30A}"/>
              </a:ext>
            </a:extLst>
          </p:cNvPr>
          <p:cNvSpPr>
            <a:spLocks noGrp="1"/>
          </p:cNvSpPr>
          <p:nvPr>
            <p:ph type="body" sz="quarter" idx="12"/>
          </p:nvPr>
        </p:nvSpPr>
        <p:spPr/>
        <p:txBody>
          <a:bodyPr/>
          <a:lstStyle/>
          <a:p>
            <a:r>
              <a:rPr lang="en-US" dirty="0" err="1">
                <a:solidFill>
                  <a:schemeClr val="bg2"/>
                </a:solidFill>
              </a:rPr>
              <a:t>Comentário</a:t>
            </a:r>
            <a:r>
              <a:rPr lang="en-US" dirty="0">
                <a:solidFill>
                  <a:schemeClr val="bg2"/>
                </a:solidFill>
              </a:rPr>
              <a:t> </a:t>
            </a:r>
            <a:r>
              <a:rPr lang="en-US" dirty="0" err="1">
                <a:solidFill>
                  <a:schemeClr val="bg2"/>
                </a:solidFill>
              </a:rPr>
              <a:t>Semanal</a:t>
            </a:r>
            <a:endParaRPr lang="en-US" dirty="0">
              <a:solidFill>
                <a:schemeClr val="bg2"/>
              </a:solidFill>
            </a:endParaRPr>
          </a:p>
        </p:txBody>
      </p:sp>
      <p:sp>
        <p:nvSpPr>
          <p:cNvPr id="5" name="TextBox 4">
            <a:extLst>
              <a:ext uri="{FF2B5EF4-FFF2-40B4-BE49-F238E27FC236}">
                <a16:creationId xmlns:a16="http://schemas.microsoft.com/office/drawing/2014/main" id="{D7DD725D-4355-45DE-D7DD-5950644B0F04}"/>
              </a:ext>
            </a:extLst>
          </p:cNvPr>
          <p:cNvSpPr txBox="1"/>
          <p:nvPr/>
        </p:nvSpPr>
        <p:spPr>
          <a:xfrm>
            <a:off x="729000" y="3209228"/>
            <a:ext cx="5400000" cy="400110"/>
          </a:xfrm>
          <a:prstGeom prst="rect">
            <a:avLst/>
          </a:prstGeom>
          <a:noFill/>
        </p:spPr>
        <p:txBody>
          <a:bodyPr wrap="square" rtlCol="0">
            <a:spAutoFit/>
          </a:bodyPr>
          <a:lstStyle/>
          <a:p>
            <a:pPr algn="l"/>
            <a:r>
              <a:rPr lang="pt-BR" sz="2000" b="1" dirty="0">
                <a:solidFill>
                  <a:schemeClr val="accent3"/>
                </a:solidFill>
                <a:latin typeface="Roboto" panose="02000000000000000000" pitchFamily="2" charset="0"/>
                <a:ea typeface="Roboto" panose="02000000000000000000" pitchFamily="2" charset="0"/>
                <a:cs typeface="Roboto" panose="02000000000000000000" pitchFamily="2" charset="0"/>
              </a:rPr>
              <a:t>03. Grãos</a:t>
            </a:r>
          </a:p>
        </p:txBody>
      </p:sp>
      <p:sp>
        <p:nvSpPr>
          <p:cNvPr id="6" name="TextBox 5">
            <a:extLst>
              <a:ext uri="{FF2B5EF4-FFF2-40B4-BE49-F238E27FC236}">
                <a16:creationId xmlns:a16="http://schemas.microsoft.com/office/drawing/2014/main" id="{8477D3E1-F16C-C409-8BE4-7A6812BC66E7}"/>
              </a:ext>
            </a:extLst>
          </p:cNvPr>
          <p:cNvSpPr txBox="1"/>
          <p:nvPr/>
        </p:nvSpPr>
        <p:spPr>
          <a:xfrm>
            <a:off x="728998" y="3609338"/>
            <a:ext cx="5806556" cy="338554"/>
          </a:xfrm>
          <a:prstGeom prst="rect">
            <a:avLst/>
          </a:prstGeom>
          <a:noFill/>
        </p:spPr>
        <p:txBody>
          <a:bodyPr wrap="square" rtlCol="0">
            <a:spAutoFit/>
          </a:bodyPr>
          <a:lstStyle/>
          <a:p>
            <a:pPr algn="l"/>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EUA e China Fecham Acordo no Setor Agrícola </a:t>
            </a:r>
          </a:p>
        </p:txBody>
      </p:sp>
      <p:sp>
        <p:nvSpPr>
          <p:cNvPr id="7" name="TextBox 6">
            <a:extLst>
              <a:ext uri="{FF2B5EF4-FFF2-40B4-BE49-F238E27FC236}">
                <a16:creationId xmlns:a16="http://schemas.microsoft.com/office/drawing/2014/main" id="{0EE4C594-148A-465C-3566-7CB59493F066}"/>
              </a:ext>
            </a:extLst>
          </p:cNvPr>
          <p:cNvSpPr txBox="1"/>
          <p:nvPr/>
        </p:nvSpPr>
        <p:spPr>
          <a:xfrm>
            <a:off x="752713" y="4132519"/>
            <a:ext cx="5400000" cy="400110"/>
          </a:xfrm>
          <a:prstGeom prst="rect">
            <a:avLst/>
          </a:prstGeom>
          <a:noFill/>
        </p:spPr>
        <p:txBody>
          <a:bodyPr wrap="square" rtlCol="0">
            <a:spAutoFit/>
          </a:bodyPr>
          <a:lstStyle/>
          <a:p>
            <a:pPr algn="l"/>
            <a:r>
              <a:rPr lang="pt-BR" sz="2000" b="1" dirty="0">
                <a:solidFill>
                  <a:schemeClr val="accent3"/>
                </a:solidFill>
                <a:latin typeface="Roboto" panose="02000000000000000000" pitchFamily="2" charset="0"/>
                <a:ea typeface="Roboto" panose="02000000000000000000" pitchFamily="2" charset="0"/>
                <a:cs typeface="Roboto" panose="02000000000000000000" pitchFamily="2" charset="0"/>
              </a:rPr>
              <a:t>04. Proteínas</a:t>
            </a:r>
          </a:p>
        </p:txBody>
      </p:sp>
      <p:sp>
        <p:nvSpPr>
          <p:cNvPr id="8" name="TextBox 7">
            <a:extLst>
              <a:ext uri="{FF2B5EF4-FFF2-40B4-BE49-F238E27FC236}">
                <a16:creationId xmlns:a16="http://schemas.microsoft.com/office/drawing/2014/main" id="{E6158B52-A86F-3DAA-4993-CDAD3849992E}"/>
              </a:ext>
            </a:extLst>
          </p:cNvPr>
          <p:cNvSpPr txBox="1"/>
          <p:nvPr/>
        </p:nvSpPr>
        <p:spPr>
          <a:xfrm>
            <a:off x="752710" y="4532629"/>
            <a:ext cx="6105289" cy="338554"/>
          </a:xfrm>
          <a:prstGeom prst="rect">
            <a:avLst/>
          </a:prstGeom>
          <a:noFill/>
        </p:spPr>
        <p:txBody>
          <a:bodyPr wrap="square" rtlCol="0">
            <a:spAutoFit/>
          </a:bodyPr>
          <a:lstStyle/>
          <a:p>
            <a:pPr algn="l"/>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Brasil atinge 50% da cota da China</a:t>
            </a:r>
          </a:p>
        </p:txBody>
      </p:sp>
      <p:sp>
        <p:nvSpPr>
          <p:cNvPr id="9" name="TextBox 8">
            <a:extLst>
              <a:ext uri="{FF2B5EF4-FFF2-40B4-BE49-F238E27FC236}">
                <a16:creationId xmlns:a16="http://schemas.microsoft.com/office/drawing/2014/main" id="{5F0A011B-276F-F075-440E-AAC1CE8D9BBD}"/>
              </a:ext>
            </a:extLst>
          </p:cNvPr>
          <p:cNvSpPr txBox="1"/>
          <p:nvPr/>
        </p:nvSpPr>
        <p:spPr>
          <a:xfrm>
            <a:off x="752711" y="5055810"/>
            <a:ext cx="5400000" cy="400110"/>
          </a:xfrm>
          <a:prstGeom prst="rect">
            <a:avLst/>
          </a:prstGeom>
          <a:noFill/>
        </p:spPr>
        <p:txBody>
          <a:bodyPr wrap="square" rtlCol="0">
            <a:spAutoFit/>
          </a:bodyPr>
          <a:lstStyle/>
          <a:p>
            <a:pPr algn="l"/>
            <a:r>
              <a:rPr lang="pt-BR" sz="2000" b="1" dirty="0">
                <a:solidFill>
                  <a:schemeClr val="accent3"/>
                </a:solidFill>
                <a:latin typeface="Roboto" panose="02000000000000000000" pitchFamily="2" charset="0"/>
                <a:ea typeface="Roboto" panose="02000000000000000000" pitchFamily="2" charset="0"/>
                <a:cs typeface="Roboto" panose="02000000000000000000" pitchFamily="2" charset="0"/>
              </a:rPr>
              <a:t>05. Açúcar e Etanol</a:t>
            </a:r>
          </a:p>
        </p:txBody>
      </p:sp>
      <p:sp>
        <p:nvSpPr>
          <p:cNvPr id="10" name="TextBox 9">
            <a:extLst>
              <a:ext uri="{FF2B5EF4-FFF2-40B4-BE49-F238E27FC236}">
                <a16:creationId xmlns:a16="http://schemas.microsoft.com/office/drawing/2014/main" id="{3A580AD7-D06F-B20F-D3EE-928F743D6A18}"/>
              </a:ext>
            </a:extLst>
          </p:cNvPr>
          <p:cNvSpPr txBox="1"/>
          <p:nvPr/>
        </p:nvSpPr>
        <p:spPr>
          <a:xfrm>
            <a:off x="752114" y="5455920"/>
            <a:ext cx="6105885" cy="338554"/>
          </a:xfrm>
          <a:prstGeom prst="rect">
            <a:avLst/>
          </a:prstGeom>
          <a:noFill/>
        </p:spPr>
        <p:txBody>
          <a:bodyPr wrap="square" rtlCol="0">
            <a:spAutoFit/>
          </a:bodyPr>
          <a:lstStyle/>
          <a:p>
            <a:pPr algn="l"/>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“Max Moagem”</a:t>
            </a:r>
          </a:p>
        </p:txBody>
      </p:sp>
      <p:sp>
        <p:nvSpPr>
          <p:cNvPr id="4" name="TextBox 3">
            <a:extLst>
              <a:ext uri="{FF2B5EF4-FFF2-40B4-BE49-F238E27FC236}">
                <a16:creationId xmlns:a16="http://schemas.microsoft.com/office/drawing/2014/main" id="{97919C6A-2522-795D-3474-61AC0A096377}"/>
              </a:ext>
            </a:extLst>
          </p:cNvPr>
          <p:cNvSpPr txBox="1"/>
          <p:nvPr/>
        </p:nvSpPr>
        <p:spPr>
          <a:xfrm>
            <a:off x="752711" y="5979101"/>
            <a:ext cx="5400000" cy="400110"/>
          </a:xfrm>
          <a:prstGeom prst="rect">
            <a:avLst/>
          </a:prstGeom>
          <a:noFill/>
        </p:spPr>
        <p:txBody>
          <a:bodyPr wrap="square" rtlCol="0">
            <a:spAutoFit/>
          </a:bodyPr>
          <a:lstStyle/>
          <a:p>
            <a:pPr algn="l"/>
            <a:r>
              <a:rPr lang="pt-BR" sz="2000" b="1" dirty="0">
                <a:solidFill>
                  <a:schemeClr val="accent3"/>
                </a:solidFill>
                <a:latin typeface="Roboto" panose="02000000000000000000" pitchFamily="2" charset="0"/>
                <a:ea typeface="Roboto" panose="02000000000000000000" pitchFamily="2" charset="0"/>
                <a:cs typeface="Roboto" panose="02000000000000000000" pitchFamily="2" charset="0"/>
              </a:rPr>
              <a:t>06. Análise Técnica</a:t>
            </a:r>
          </a:p>
        </p:txBody>
      </p:sp>
      <p:sp>
        <p:nvSpPr>
          <p:cNvPr id="11" name="TextBox 10">
            <a:extLst>
              <a:ext uri="{FF2B5EF4-FFF2-40B4-BE49-F238E27FC236}">
                <a16:creationId xmlns:a16="http://schemas.microsoft.com/office/drawing/2014/main" id="{4F5F6F03-A2B9-EFCF-DFBB-F71C1BEEE19C}"/>
              </a:ext>
            </a:extLst>
          </p:cNvPr>
          <p:cNvSpPr txBox="1"/>
          <p:nvPr/>
        </p:nvSpPr>
        <p:spPr>
          <a:xfrm>
            <a:off x="752114" y="6379211"/>
            <a:ext cx="6105885" cy="338554"/>
          </a:xfrm>
          <a:prstGeom prst="rect">
            <a:avLst/>
          </a:prstGeom>
          <a:noFill/>
        </p:spPr>
        <p:txBody>
          <a:bodyPr wrap="square" rtlCol="0">
            <a:spAutoFit/>
          </a:bodyPr>
          <a:lstStyle/>
          <a:p>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Boi | Soja | Milho | Café</a:t>
            </a:r>
          </a:p>
        </p:txBody>
      </p:sp>
    </p:spTree>
    <p:extLst>
      <p:ext uri="{BB962C8B-B14F-4D97-AF65-F5344CB8AC3E}">
        <p14:creationId xmlns:p14="http://schemas.microsoft.com/office/powerpoint/2010/main" val="155268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7D77E4-67EF-6007-E356-489F09086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40" t="11207" r="22691" b="19125"/>
          <a:stretch>
            <a:fillRect/>
          </a:stretch>
        </p:blipFill>
        <p:spPr bwMode="auto">
          <a:xfrm>
            <a:off x="3524752" y="1787076"/>
            <a:ext cx="2964947" cy="3625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FA091D1-35D7-A160-F06A-C26ACFB22706}"/>
              </a:ext>
            </a:extLst>
          </p:cNvPr>
          <p:cNvSpPr>
            <a:spLocks noGrp="1"/>
          </p:cNvSpPr>
          <p:nvPr>
            <p:ph type="body" sz="quarter" idx="20"/>
          </p:nvPr>
        </p:nvSpPr>
        <p:spPr>
          <a:xfrm>
            <a:off x="369050" y="1497013"/>
            <a:ext cx="2952000" cy="4143581"/>
          </a:xfrm>
        </p:spPr>
        <p:txBody>
          <a:bodyPr/>
          <a:lstStyle/>
          <a:p>
            <a:pPr fontAlgn="base"/>
            <a:r>
              <a:rPr lang="pt-BR" sz="900" dirty="0"/>
              <a:t>Os principais desenvolvimentos da semana no mercado de grãos vieram dos EUA. No início da semana,  a atualização do relatório WASDE trouxe (i) estoques globais mais apertados de trigo, o que levou a fortes altas nos futuros (cerca de 7% na data da divulgação do relatório); (</a:t>
            </a:r>
            <a:r>
              <a:rPr lang="pt-BR" sz="900" dirty="0" err="1"/>
              <a:t>ii</a:t>
            </a:r>
            <a:r>
              <a:rPr lang="pt-BR" sz="900" dirty="0"/>
              <a:t>) revisão na safra 2025/26 da argentina em 7 mi tons para 59 mi tons, ainda abaixo de agências locais; e (</a:t>
            </a:r>
            <a:r>
              <a:rPr lang="pt-BR" sz="900" dirty="0" err="1"/>
              <a:t>iii</a:t>
            </a:r>
            <a:r>
              <a:rPr lang="pt-BR" sz="900" dirty="0"/>
              <a:t>) balanços mais apertados na soja tanto na safra velha quanto na safra nova, com potenciais de aperto adicional uma vez que as estimativas de exportações ainda nos parecem conservadoras. </a:t>
            </a:r>
          </a:p>
          <a:p>
            <a:pPr fontAlgn="base"/>
            <a:r>
              <a:rPr lang="pt-BR" sz="900" dirty="0"/>
              <a:t>No final de semana, os EUA anunciaram que fecharam acordo com a China de exportações de USD 17 bi anuais em produtos agrícolas, adicionais ao compromisso de exportações de soja de 25 mi tons anuais anunciados anteriormente pelos EUA (que não haviam sido confirmados pela China). Grãos sobem de maneira geral com a notícia, mas informações de produtos e volumes não foram divulgadas. </a:t>
            </a:r>
          </a:p>
          <a:p>
            <a:pPr fontAlgn="base"/>
            <a:endParaRPr lang="pt-BR" sz="900" dirty="0"/>
          </a:p>
          <a:p>
            <a:pPr fontAlgn="base"/>
            <a:endParaRPr lang="pt-BR" sz="970" dirty="0"/>
          </a:p>
        </p:txBody>
      </p:sp>
      <p:sp>
        <p:nvSpPr>
          <p:cNvPr id="4" name="Content Placeholder 3">
            <a:extLst>
              <a:ext uri="{FF2B5EF4-FFF2-40B4-BE49-F238E27FC236}">
                <a16:creationId xmlns:a16="http://schemas.microsoft.com/office/drawing/2014/main" id="{145F2A4B-1B90-4C93-12B5-DBB8B060A192}"/>
              </a:ext>
            </a:extLst>
          </p:cNvPr>
          <p:cNvSpPr>
            <a:spLocks noGrp="1"/>
          </p:cNvSpPr>
          <p:nvPr>
            <p:ph sz="quarter" idx="28"/>
          </p:nvPr>
        </p:nvSpPr>
        <p:spPr>
          <a:xfrm>
            <a:off x="3537700" y="1484702"/>
            <a:ext cx="2952000" cy="258532"/>
          </a:xfrm>
        </p:spPr>
        <p:txBody>
          <a:bodyPr/>
          <a:lstStyle/>
          <a:p>
            <a:pPr algn="ctr"/>
            <a:r>
              <a:rPr lang="pt-BR" sz="1200" dirty="0"/>
              <a:t>Chuvas Últimos 7 Dias </a:t>
            </a:r>
            <a:r>
              <a:rPr lang="pt-BR" sz="1200" b="0" dirty="0"/>
              <a:t>(mm)</a:t>
            </a:r>
          </a:p>
        </p:txBody>
      </p:sp>
      <p:sp>
        <p:nvSpPr>
          <p:cNvPr id="6" name="Content Placeholder 5">
            <a:extLst>
              <a:ext uri="{FF2B5EF4-FFF2-40B4-BE49-F238E27FC236}">
                <a16:creationId xmlns:a16="http://schemas.microsoft.com/office/drawing/2014/main" id="{AFC2F53E-FF45-F7C0-901C-C2E341497B62}"/>
              </a:ext>
            </a:extLst>
          </p:cNvPr>
          <p:cNvSpPr>
            <a:spLocks noGrp="1"/>
          </p:cNvSpPr>
          <p:nvPr>
            <p:ph sz="quarter" idx="27"/>
          </p:nvPr>
        </p:nvSpPr>
        <p:spPr>
          <a:xfrm>
            <a:off x="368300" y="7626114"/>
            <a:ext cx="1980000" cy="258532"/>
          </a:xfrm>
        </p:spPr>
        <p:txBody>
          <a:bodyPr/>
          <a:lstStyle/>
          <a:p>
            <a:r>
              <a:rPr lang="pt-BR" sz="1200" dirty="0"/>
              <a:t>Soja </a:t>
            </a:r>
            <a:r>
              <a:rPr lang="pt-BR" sz="1200" b="0" dirty="0"/>
              <a:t>($/</a:t>
            </a:r>
            <a:r>
              <a:rPr lang="pt-BR" sz="1200" b="0" dirty="0" err="1"/>
              <a:t>bushel</a:t>
            </a:r>
            <a:r>
              <a:rPr lang="pt-BR" sz="1200" b="0" dirty="0"/>
              <a:t>)</a:t>
            </a:r>
          </a:p>
        </p:txBody>
      </p:sp>
      <p:sp>
        <p:nvSpPr>
          <p:cNvPr id="7" name="Content Placeholder 6">
            <a:extLst>
              <a:ext uri="{FF2B5EF4-FFF2-40B4-BE49-F238E27FC236}">
                <a16:creationId xmlns:a16="http://schemas.microsoft.com/office/drawing/2014/main" id="{CBB69560-0AF1-97B9-C250-EAA00A4222E3}"/>
              </a:ext>
            </a:extLst>
          </p:cNvPr>
          <p:cNvSpPr>
            <a:spLocks noGrp="1"/>
          </p:cNvSpPr>
          <p:nvPr>
            <p:ph sz="quarter" idx="21"/>
          </p:nvPr>
        </p:nvSpPr>
        <p:spPr>
          <a:xfrm>
            <a:off x="368300" y="5969711"/>
            <a:ext cx="2952000" cy="1639144"/>
          </a:xfrm>
        </p:spPr>
        <p:txBody>
          <a:bodyPr/>
          <a:lstStyle/>
          <a:p>
            <a:pPr marL="171450" indent="-171450">
              <a:spcAft>
                <a:spcPts val="600"/>
              </a:spcAft>
              <a:buFont typeface="Arial" panose="020B0604020202020204" pitchFamily="34" charset="0"/>
              <a:buChar char="•"/>
            </a:pPr>
            <a:r>
              <a:rPr lang="pt-BR" dirty="0"/>
              <a:t>Bolsa de Buenos Aires mantém estimativa de produção do milho em 61 mi tons. Bolsa de rosário estima 67 mi tons e USDA com 59 mi tons; </a:t>
            </a:r>
          </a:p>
          <a:p>
            <a:pPr marL="171450" indent="-171450">
              <a:spcAft>
                <a:spcPts val="600"/>
              </a:spcAft>
              <a:buFont typeface="Arial" panose="020B0604020202020204" pitchFamily="34" charset="0"/>
              <a:buChar char="•"/>
            </a:pPr>
            <a:r>
              <a:rPr lang="pt-BR" dirty="0"/>
              <a:t>Plantio de soja e milho no </a:t>
            </a:r>
            <a:r>
              <a:rPr lang="pt-BR" dirty="0" err="1"/>
              <a:t>corn</a:t>
            </a:r>
            <a:r>
              <a:rPr lang="pt-BR" dirty="0"/>
              <a:t> </a:t>
            </a:r>
            <a:r>
              <a:rPr lang="pt-BR" dirty="0" err="1"/>
              <a:t>belt</a:t>
            </a:r>
            <a:r>
              <a:rPr lang="pt-BR" dirty="0"/>
              <a:t> permanecem acelerados; </a:t>
            </a:r>
          </a:p>
          <a:p>
            <a:pPr marL="171450" indent="-171450">
              <a:spcAft>
                <a:spcPts val="600"/>
              </a:spcAft>
              <a:buFont typeface="Arial" panose="020B0604020202020204" pitchFamily="34" charset="0"/>
              <a:buChar char="•"/>
            </a:pPr>
            <a:r>
              <a:rPr lang="pt-BR" dirty="0"/>
              <a:t>Vemos potencial de revisões positivas nas estimativas de produtividade do milho nos EUA. </a:t>
            </a:r>
          </a:p>
        </p:txBody>
      </p:sp>
      <p:sp>
        <p:nvSpPr>
          <p:cNvPr id="8" name="Content Placeholder 7">
            <a:extLst>
              <a:ext uri="{FF2B5EF4-FFF2-40B4-BE49-F238E27FC236}">
                <a16:creationId xmlns:a16="http://schemas.microsoft.com/office/drawing/2014/main" id="{5BA24087-04A0-22A3-45BF-29E847BD584E}"/>
              </a:ext>
            </a:extLst>
          </p:cNvPr>
          <p:cNvSpPr>
            <a:spLocks noGrp="1"/>
          </p:cNvSpPr>
          <p:nvPr>
            <p:ph sz="quarter" idx="22"/>
          </p:nvPr>
        </p:nvSpPr>
        <p:spPr>
          <a:xfrm>
            <a:off x="3537700" y="5984481"/>
            <a:ext cx="2952000" cy="1639144"/>
          </a:xfrm>
        </p:spPr>
        <p:txBody>
          <a:bodyPr/>
          <a:lstStyle/>
          <a:p>
            <a:pPr marL="171450" indent="-171450">
              <a:spcAft>
                <a:spcPts val="600"/>
              </a:spcAft>
              <a:buFont typeface="Arial" panose="020B0604020202020204" pitchFamily="34" charset="0"/>
              <a:buChar char="•"/>
            </a:pPr>
            <a:r>
              <a:rPr lang="pt-BR" dirty="0"/>
              <a:t>Condições de seca no trigo nos EUA;</a:t>
            </a:r>
          </a:p>
          <a:p>
            <a:pPr marL="171450" indent="-171450">
              <a:spcAft>
                <a:spcPts val="600"/>
              </a:spcAft>
              <a:buFont typeface="Arial" panose="020B0604020202020204" pitchFamily="34" charset="0"/>
              <a:buChar char="•"/>
            </a:pPr>
            <a:r>
              <a:rPr lang="pt-BR" dirty="0"/>
              <a:t>WASDE trouxe condições de balanço mais apertado na soja nas safras velha e nova; </a:t>
            </a:r>
          </a:p>
          <a:p>
            <a:pPr marL="171450" indent="-171450">
              <a:spcAft>
                <a:spcPts val="600"/>
              </a:spcAft>
              <a:buFont typeface="Arial" panose="020B0604020202020204" pitchFamily="34" charset="0"/>
              <a:buChar char="•"/>
            </a:pPr>
            <a:r>
              <a:rPr lang="pt-BR" dirty="0"/>
              <a:t>EUA e China anunciam acordo robusto de exportações de produtos agrícolas; </a:t>
            </a:r>
          </a:p>
          <a:p>
            <a:pPr marL="171450" indent="-171450">
              <a:spcAft>
                <a:spcPts val="600"/>
              </a:spcAft>
              <a:buFont typeface="Arial" panose="020B0604020202020204" pitchFamily="34" charset="0"/>
              <a:buChar char="•"/>
            </a:pPr>
            <a:r>
              <a:rPr lang="pt-BR" dirty="0"/>
              <a:t>Probabilidade de um Super El </a:t>
            </a:r>
            <a:r>
              <a:rPr lang="pt-BR" dirty="0" err="1"/>
              <a:t>Niño</a:t>
            </a:r>
            <a:r>
              <a:rPr lang="pt-BR" dirty="0"/>
              <a:t> ganham força, indicando clima mais seco no médio norte no Brasil com a proximidade da safra. </a:t>
            </a:r>
          </a:p>
          <a:p>
            <a:pPr marL="171450" indent="-171450">
              <a:spcAft>
                <a:spcPts val="600"/>
              </a:spcAft>
              <a:buFont typeface="Arial" panose="020B0604020202020204" pitchFamily="34" charset="0"/>
              <a:buChar char="•"/>
            </a:pPr>
            <a:endParaRPr lang="pt-BR" dirty="0"/>
          </a:p>
        </p:txBody>
      </p:sp>
      <p:sp>
        <p:nvSpPr>
          <p:cNvPr id="9" name="Content Placeholder 8">
            <a:extLst>
              <a:ext uri="{FF2B5EF4-FFF2-40B4-BE49-F238E27FC236}">
                <a16:creationId xmlns:a16="http://schemas.microsoft.com/office/drawing/2014/main" id="{0BE15C66-E48A-D090-F8C7-FEBA5D517232}"/>
              </a:ext>
            </a:extLst>
          </p:cNvPr>
          <p:cNvSpPr>
            <a:spLocks noGrp="1"/>
          </p:cNvSpPr>
          <p:nvPr>
            <p:ph sz="quarter" idx="23"/>
          </p:nvPr>
        </p:nvSpPr>
        <p:spPr>
          <a:xfrm>
            <a:off x="368300" y="5711179"/>
            <a:ext cx="2952000" cy="258532"/>
          </a:xfrm>
        </p:spPr>
        <p:txBody>
          <a:bodyPr/>
          <a:lstStyle/>
          <a:p>
            <a:r>
              <a:rPr lang="pt-BR" sz="1200" dirty="0"/>
              <a:t>Fatores Baixistas</a:t>
            </a:r>
          </a:p>
        </p:txBody>
      </p:sp>
      <p:sp>
        <p:nvSpPr>
          <p:cNvPr id="10" name="Content Placeholder 9">
            <a:extLst>
              <a:ext uri="{FF2B5EF4-FFF2-40B4-BE49-F238E27FC236}">
                <a16:creationId xmlns:a16="http://schemas.microsoft.com/office/drawing/2014/main" id="{DCE84341-7997-125D-F726-30740BE8C172}"/>
              </a:ext>
            </a:extLst>
          </p:cNvPr>
          <p:cNvSpPr>
            <a:spLocks noGrp="1"/>
          </p:cNvSpPr>
          <p:nvPr>
            <p:ph sz="quarter" idx="24"/>
          </p:nvPr>
        </p:nvSpPr>
        <p:spPr>
          <a:xfrm>
            <a:off x="3537700" y="5711179"/>
            <a:ext cx="2952000" cy="258532"/>
          </a:xfrm>
        </p:spPr>
        <p:txBody>
          <a:bodyPr/>
          <a:lstStyle/>
          <a:p>
            <a:r>
              <a:rPr lang="pt-BR" sz="1200" dirty="0"/>
              <a:t>Fatores Altistas</a:t>
            </a:r>
          </a:p>
        </p:txBody>
      </p:sp>
      <p:sp>
        <p:nvSpPr>
          <p:cNvPr id="11" name="Text Placeholder 10">
            <a:extLst>
              <a:ext uri="{FF2B5EF4-FFF2-40B4-BE49-F238E27FC236}">
                <a16:creationId xmlns:a16="http://schemas.microsoft.com/office/drawing/2014/main" id="{BF12C03F-254F-D8C6-6409-B5E010F53B22}"/>
              </a:ext>
            </a:extLst>
          </p:cNvPr>
          <p:cNvSpPr>
            <a:spLocks noGrp="1"/>
          </p:cNvSpPr>
          <p:nvPr>
            <p:ph type="body" sz="quarter" idx="16"/>
          </p:nvPr>
        </p:nvSpPr>
        <p:spPr/>
        <p:txBody>
          <a:bodyPr/>
          <a:lstStyle/>
          <a:p>
            <a:r>
              <a:rPr lang="en-US" dirty="0" err="1"/>
              <a:t>Comentário</a:t>
            </a:r>
            <a:r>
              <a:rPr lang="en-US" dirty="0"/>
              <a:t> </a:t>
            </a:r>
            <a:r>
              <a:rPr lang="en-US" dirty="0" err="1"/>
              <a:t>Semanal</a:t>
            </a:r>
            <a:r>
              <a:rPr lang="en-US" dirty="0"/>
              <a:t> de </a:t>
            </a:r>
            <a:r>
              <a:rPr lang="en-US" dirty="0" err="1"/>
              <a:t>Grãos</a:t>
            </a:r>
            <a:endParaRPr lang="en-US" dirty="0"/>
          </a:p>
          <a:p>
            <a:endParaRPr lang="pt-BR" dirty="0"/>
          </a:p>
        </p:txBody>
      </p:sp>
      <p:sp>
        <p:nvSpPr>
          <p:cNvPr id="12" name="Text Placeholder 11">
            <a:extLst>
              <a:ext uri="{FF2B5EF4-FFF2-40B4-BE49-F238E27FC236}">
                <a16:creationId xmlns:a16="http://schemas.microsoft.com/office/drawing/2014/main" id="{EE8A5DC2-3368-1BE8-6371-E8FB5E28F49E}"/>
              </a:ext>
            </a:extLst>
          </p:cNvPr>
          <p:cNvSpPr>
            <a:spLocks noGrp="1"/>
          </p:cNvSpPr>
          <p:nvPr>
            <p:ph type="body" sz="quarter" idx="17"/>
          </p:nvPr>
        </p:nvSpPr>
        <p:spPr/>
        <p:txBody>
          <a:bodyPr/>
          <a:lstStyle/>
          <a:p>
            <a:r>
              <a:rPr lang="pt-BR" dirty="0"/>
              <a:t>EUA e China Fecham Acordo no Setor Agrícola </a:t>
            </a:r>
          </a:p>
        </p:txBody>
      </p:sp>
      <p:sp>
        <p:nvSpPr>
          <p:cNvPr id="13" name="Text Placeholder 12">
            <a:extLst>
              <a:ext uri="{FF2B5EF4-FFF2-40B4-BE49-F238E27FC236}">
                <a16:creationId xmlns:a16="http://schemas.microsoft.com/office/drawing/2014/main" id="{049C574F-1182-1045-7AA1-0752EDE4E2E4}"/>
              </a:ext>
            </a:extLst>
          </p:cNvPr>
          <p:cNvSpPr>
            <a:spLocks noGrp="1"/>
          </p:cNvSpPr>
          <p:nvPr>
            <p:ph type="body" sz="quarter" idx="29"/>
          </p:nvPr>
        </p:nvSpPr>
        <p:spPr>
          <a:xfrm>
            <a:off x="822326" y="9548813"/>
            <a:ext cx="2606674" cy="197643"/>
          </a:xfrm>
        </p:spPr>
        <p:txBody>
          <a:bodyPr/>
          <a:lstStyle/>
          <a:p>
            <a:pPr algn="just"/>
            <a:r>
              <a:rPr lang="pt-BR" b="1" dirty="0"/>
              <a:t>Análise Fundamentalista: Leonardo Alencar, Pedro Fonseca</a:t>
            </a:r>
            <a:endParaRPr lang="pt-BR" dirty="0"/>
          </a:p>
        </p:txBody>
      </p:sp>
      <p:sp>
        <p:nvSpPr>
          <p:cNvPr id="14" name="Date Placeholder 13">
            <a:extLst>
              <a:ext uri="{FF2B5EF4-FFF2-40B4-BE49-F238E27FC236}">
                <a16:creationId xmlns:a16="http://schemas.microsoft.com/office/drawing/2014/main" id="{182CAE3F-C750-5B74-FDD8-85B6E64BB1CD}"/>
              </a:ext>
            </a:extLst>
          </p:cNvPr>
          <p:cNvSpPr>
            <a:spLocks noGrp="1"/>
          </p:cNvSpPr>
          <p:nvPr>
            <p:ph type="dt" sz="half" idx="2"/>
          </p:nvPr>
        </p:nvSpPr>
        <p:spPr/>
        <p:txBody>
          <a:bodyPr/>
          <a:lstStyle/>
          <a:p>
            <a:fld id="{0834ECF4-E3A7-4EE5-B75E-4A8E0D61D7AD}" type="datetime4">
              <a:rPr lang="pt-BR" smtClean="0"/>
              <a:pPr/>
              <a:t>18 de maio de 2026</a:t>
            </a:fld>
            <a:endParaRPr lang="en-US" dirty="0"/>
          </a:p>
        </p:txBody>
      </p:sp>
      <p:sp>
        <p:nvSpPr>
          <p:cNvPr id="16" name="Content Placeholder 15">
            <a:extLst>
              <a:ext uri="{FF2B5EF4-FFF2-40B4-BE49-F238E27FC236}">
                <a16:creationId xmlns:a16="http://schemas.microsoft.com/office/drawing/2014/main" id="{3BFCFA2D-62C4-CD62-4403-A779342EBF7A}"/>
              </a:ext>
            </a:extLst>
          </p:cNvPr>
          <p:cNvSpPr>
            <a:spLocks noGrp="1"/>
          </p:cNvSpPr>
          <p:nvPr>
            <p:ph sz="quarter" idx="31"/>
          </p:nvPr>
        </p:nvSpPr>
        <p:spPr>
          <a:xfrm>
            <a:off x="2439000" y="7623625"/>
            <a:ext cx="1980000" cy="258532"/>
          </a:xfrm>
        </p:spPr>
        <p:txBody>
          <a:bodyPr/>
          <a:lstStyle/>
          <a:p>
            <a:r>
              <a:rPr lang="pt-BR" sz="1200" dirty="0"/>
              <a:t>Milho </a:t>
            </a:r>
            <a:r>
              <a:rPr lang="pt-BR" sz="1200" b="0" dirty="0"/>
              <a:t>($/</a:t>
            </a:r>
            <a:r>
              <a:rPr lang="pt-BR" sz="1200" b="0" dirty="0" err="1"/>
              <a:t>bushel</a:t>
            </a:r>
            <a:r>
              <a:rPr lang="pt-BR" sz="1200" b="0" dirty="0"/>
              <a:t>)</a:t>
            </a:r>
          </a:p>
        </p:txBody>
      </p:sp>
      <p:sp>
        <p:nvSpPr>
          <p:cNvPr id="18" name="Content Placeholder 17">
            <a:extLst>
              <a:ext uri="{FF2B5EF4-FFF2-40B4-BE49-F238E27FC236}">
                <a16:creationId xmlns:a16="http://schemas.microsoft.com/office/drawing/2014/main" id="{00E613FC-D711-D99E-04DA-6D06B974AE91}"/>
              </a:ext>
            </a:extLst>
          </p:cNvPr>
          <p:cNvSpPr>
            <a:spLocks noGrp="1"/>
          </p:cNvSpPr>
          <p:nvPr>
            <p:ph sz="quarter" idx="33"/>
          </p:nvPr>
        </p:nvSpPr>
        <p:spPr>
          <a:xfrm>
            <a:off x="4509700" y="7623625"/>
            <a:ext cx="1980000" cy="258532"/>
          </a:xfrm>
        </p:spPr>
        <p:txBody>
          <a:bodyPr/>
          <a:lstStyle/>
          <a:p>
            <a:r>
              <a:rPr lang="pt-BR" sz="1200" dirty="0"/>
              <a:t>Trigo </a:t>
            </a:r>
            <a:r>
              <a:rPr lang="pt-BR" sz="1200" b="0" dirty="0"/>
              <a:t>($/</a:t>
            </a:r>
            <a:r>
              <a:rPr lang="pt-BR" sz="1200" b="0" dirty="0" err="1"/>
              <a:t>bushel</a:t>
            </a:r>
            <a:r>
              <a:rPr lang="pt-BR" sz="1200" b="0" dirty="0"/>
              <a:t>)</a:t>
            </a:r>
          </a:p>
        </p:txBody>
      </p:sp>
      <p:sp>
        <p:nvSpPr>
          <p:cNvPr id="21" name="Text Placeholder 12">
            <a:extLst>
              <a:ext uri="{FF2B5EF4-FFF2-40B4-BE49-F238E27FC236}">
                <a16:creationId xmlns:a16="http://schemas.microsoft.com/office/drawing/2014/main" id="{F886CD18-0EB9-2739-CFCC-6D57E87677D2}"/>
              </a:ext>
            </a:extLst>
          </p:cNvPr>
          <p:cNvSpPr txBox="1">
            <a:spLocks/>
          </p:cNvSpPr>
          <p:nvPr/>
        </p:nvSpPr>
        <p:spPr>
          <a:xfrm>
            <a:off x="3429000" y="9633873"/>
            <a:ext cx="2606674" cy="197643"/>
          </a:xfrm>
          <a:prstGeom prst="rect">
            <a:avLst/>
          </a:prstGeom>
        </p:spPr>
        <p:txBody>
          <a:bodyPr vert="horz" lIns="0" tIns="0" rIns="0" bIns="0" rtlCol="0" anchor="ctr" anchorCtr="0">
            <a:noAutofit/>
          </a:bodyPr>
          <a:lstStyle>
            <a:lvl1pPr marL="0" indent="0" algn="l" defTabSz="385767" rtl="0" eaLnBrk="1" latinLnBrk="0" hangingPunct="1">
              <a:lnSpc>
                <a:spcPct val="90000"/>
              </a:lnSpc>
              <a:spcBef>
                <a:spcPts val="422"/>
              </a:spcBef>
              <a:buFont typeface="Arial" panose="020B0604020202020204" pitchFamily="34" charset="0"/>
              <a:buNone/>
              <a:defRPr lang="pt-BR" sz="7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r"/>
            <a:r>
              <a:rPr lang="pt-BR" dirty="0"/>
              <a:t>Fontes: </a:t>
            </a:r>
            <a:r>
              <a:rPr lang="pt-BR" dirty="0" err="1"/>
              <a:t>Eikon</a:t>
            </a:r>
            <a:r>
              <a:rPr lang="pt-BR" dirty="0"/>
              <a:t>, Bloomberg, USDA, XP </a:t>
            </a:r>
            <a:r>
              <a:rPr lang="pt-BR" dirty="0" err="1"/>
              <a:t>Research</a:t>
            </a:r>
            <a:endParaRPr lang="pt-BR" dirty="0"/>
          </a:p>
        </p:txBody>
      </p:sp>
      <p:sp>
        <p:nvSpPr>
          <p:cNvPr id="29" name="TextBox 28">
            <a:extLst>
              <a:ext uri="{FF2B5EF4-FFF2-40B4-BE49-F238E27FC236}">
                <a16:creationId xmlns:a16="http://schemas.microsoft.com/office/drawing/2014/main" id="{CE3BC5E6-7043-6639-4F2A-675B1C08615B}"/>
              </a:ext>
            </a:extLst>
          </p:cNvPr>
          <p:cNvSpPr txBox="1"/>
          <p:nvPr/>
        </p:nvSpPr>
        <p:spPr>
          <a:xfrm>
            <a:off x="390153" y="410349"/>
            <a:ext cx="4562847" cy="276999"/>
          </a:xfrm>
          <a:prstGeom prst="rect">
            <a:avLst/>
          </a:prstGeom>
          <a:solidFill>
            <a:schemeClr val="bg1"/>
          </a:solidFill>
        </p:spPr>
        <p:txBody>
          <a:bodyPr wrap="square" rtlCol="0">
            <a:spAutoFit/>
          </a:bodyPr>
          <a:lstStyle/>
          <a:p>
            <a:pPr algn="l"/>
            <a:r>
              <a:rPr lang="pt-BR" sz="1200" dirty="0">
                <a:latin typeface="+mj-lt"/>
                <a:ea typeface="Roboto" panose="02000000000000000000" pitchFamily="2" charset="0"/>
                <a:cs typeface="Roboto" panose="02000000000000000000" pitchFamily="2" charset="0"/>
              </a:rPr>
              <a:t>Análise Fundamentalista / </a:t>
            </a:r>
            <a:r>
              <a:rPr lang="pt-BR" sz="1200" b="1" dirty="0">
                <a:latin typeface="+mj-lt"/>
                <a:ea typeface="Roboto" panose="02000000000000000000" pitchFamily="2" charset="0"/>
                <a:cs typeface="Roboto" panose="02000000000000000000" pitchFamily="2" charset="0"/>
              </a:rPr>
              <a:t>Leonardo Alencar, Pedro Fonseca</a:t>
            </a:r>
          </a:p>
        </p:txBody>
      </p:sp>
      <p:pic>
        <p:nvPicPr>
          <p:cNvPr id="24" name="Picture 4">
            <a:extLst>
              <a:ext uri="{FF2B5EF4-FFF2-40B4-BE49-F238E27FC236}">
                <a16:creationId xmlns:a16="http://schemas.microsoft.com/office/drawing/2014/main" id="{EC5EEBF7-21BE-6335-6B54-91F9D56C8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3" t="19277" r="2387" b="25032"/>
          <a:stretch/>
        </p:blipFill>
        <p:spPr bwMode="auto">
          <a:xfrm>
            <a:off x="-3720309" y="4643521"/>
            <a:ext cx="2953594" cy="14286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98018A5-FB4F-3FB4-2FE3-21E8ABCEC7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0" t="83264" r="2387" b="10551"/>
          <a:stretch/>
        </p:blipFill>
        <p:spPr bwMode="auto">
          <a:xfrm>
            <a:off x="-3720309" y="6102544"/>
            <a:ext cx="2952797" cy="154781"/>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3">
            <a:extLst>
              <a:ext uri="{FF2B5EF4-FFF2-40B4-BE49-F238E27FC236}">
                <a16:creationId xmlns:a16="http://schemas.microsoft.com/office/drawing/2014/main" id="{77FFFAD0-992A-06FB-7503-23E496B2C4AA}"/>
              </a:ext>
            </a:extLst>
          </p:cNvPr>
          <p:cNvSpPr txBox="1">
            <a:spLocks/>
          </p:cNvSpPr>
          <p:nvPr/>
        </p:nvSpPr>
        <p:spPr>
          <a:xfrm>
            <a:off x="11759218" y="5512893"/>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ctr"/>
            <a:r>
              <a:rPr lang="pt-BR" sz="1200" dirty="0"/>
              <a:t>Chuvas Últimos 7 Dias </a:t>
            </a:r>
            <a:r>
              <a:rPr lang="pt-BR" sz="1200" b="0" dirty="0"/>
              <a:t>(mm)</a:t>
            </a:r>
          </a:p>
        </p:txBody>
      </p:sp>
      <p:pic>
        <p:nvPicPr>
          <p:cNvPr id="33" name="Picture 2">
            <a:extLst>
              <a:ext uri="{FF2B5EF4-FFF2-40B4-BE49-F238E27FC236}">
                <a16:creationId xmlns:a16="http://schemas.microsoft.com/office/drawing/2014/main" id="{4FF6F021-24EF-D246-5EC4-E4EC57598C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84" t="19435" r="22836" b="20789"/>
          <a:stretch/>
        </p:blipFill>
        <p:spPr bwMode="auto">
          <a:xfrm>
            <a:off x="11745522" y="5840445"/>
            <a:ext cx="2952750" cy="3625792"/>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3">
            <a:extLst>
              <a:ext uri="{FF2B5EF4-FFF2-40B4-BE49-F238E27FC236}">
                <a16:creationId xmlns:a16="http://schemas.microsoft.com/office/drawing/2014/main" id="{542A7D73-3F42-AA04-60AF-9EA43181F72F}"/>
              </a:ext>
            </a:extLst>
          </p:cNvPr>
          <p:cNvSpPr txBox="1">
            <a:spLocks/>
          </p:cNvSpPr>
          <p:nvPr/>
        </p:nvSpPr>
        <p:spPr>
          <a:xfrm>
            <a:off x="7256225" y="180231"/>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ctr"/>
            <a:r>
              <a:rPr lang="pt-BR" sz="1200" dirty="0"/>
              <a:t>Relatório WASDE </a:t>
            </a:r>
            <a:r>
              <a:rPr lang="pt-BR" sz="1200" b="0" dirty="0"/>
              <a:t>(12/Out)</a:t>
            </a:r>
          </a:p>
        </p:txBody>
      </p:sp>
      <p:sp>
        <p:nvSpPr>
          <p:cNvPr id="38" name="Content Placeholder 3">
            <a:extLst>
              <a:ext uri="{FF2B5EF4-FFF2-40B4-BE49-F238E27FC236}">
                <a16:creationId xmlns:a16="http://schemas.microsoft.com/office/drawing/2014/main" id="{690D594F-E65F-A55F-001F-56BDC39546AF}"/>
              </a:ext>
            </a:extLst>
          </p:cNvPr>
          <p:cNvSpPr txBox="1">
            <a:spLocks/>
          </p:cNvSpPr>
          <p:nvPr/>
        </p:nvSpPr>
        <p:spPr>
          <a:xfrm>
            <a:off x="7461700" y="5099307"/>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ctr"/>
            <a:r>
              <a:rPr lang="pt-BR" sz="1200" dirty="0"/>
              <a:t>Progresso de Safra no Brasil </a:t>
            </a:r>
            <a:r>
              <a:rPr lang="pt-BR" sz="1200" b="0" dirty="0"/>
              <a:t>(XXX)</a:t>
            </a:r>
          </a:p>
        </p:txBody>
      </p:sp>
      <p:graphicFrame>
        <p:nvGraphicFramePr>
          <p:cNvPr id="15" name="Content Placeholder 19">
            <a:extLst>
              <a:ext uri="{FF2B5EF4-FFF2-40B4-BE49-F238E27FC236}">
                <a16:creationId xmlns:a16="http://schemas.microsoft.com/office/drawing/2014/main" id="{93B524C9-F0BC-8977-87DC-C48C55169104}"/>
              </a:ext>
            </a:extLst>
          </p:cNvPr>
          <p:cNvGraphicFramePr>
            <a:graphicFrameLocks noChangeAspect="1"/>
          </p:cNvGraphicFramePr>
          <p:nvPr>
            <p:extLst>
              <p:ext uri="{D42A27DB-BD31-4B8C-83A1-F6EECF244321}">
                <p14:modId xmlns:p14="http://schemas.microsoft.com/office/powerpoint/2010/main" val="3719794730"/>
              </p:ext>
            </p:extLst>
          </p:nvPr>
        </p:nvGraphicFramePr>
        <p:xfrm>
          <a:off x="7951788" y="6135688"/>
          <a:ext cx="1936750" cy="2466975"/>
        </p:xfrm>
        <a:graphic>
          <a:graphicData uri="http://schemas.openxmlformats.org/presentationml/2006/ole">
            <mc:AlternateContent xmlns:mc="http://schemas.openxmlformats.org/markup-compatibility/2006">
              <mc:Choice xmlns:v="urn:schemas-microsoft-com:vml" Requires="v">
                <p:oleObj name="Worksheet" r:id="rId5" imgW="1968870" imgH="2508294" progId="Excel.Sheet.12">
                  <p:link updateAutomatic="1"/>
                </p:oleObj>
              </mc:Choice>
              <mc:Fallback>
                <p:oleObj name="Worksheet" r:id="rId5" imgW="1968870" imgH="2508294" progId="Excel.Sheet.12">
                  <p:link updateAutomatic="1"/>
                  <p:pic>
                    <p:nvPicPr>
                      <p:cNvPr id="15" name="Content Placeholder 19">
                        <a:extLst>
                          <a:ext uri="{FF2B5EF4-FFF2-40B4-BE49-F238E27FC236}">
                            <a16:creationId xmlns:a16="http://schemas.microsoft.com/office/drawing/2014/main" id="{93B524C9-F0BC-8977-87DC-C48C55169104}"/>
                          </a:ext>
                        </a:extLst>
                      </p:cNvPr>
                      <p:cNvPicPr/>
                      <p:nvPr/>
                    </p:nvPicPr>
                    <p:blipFill>
                      <a:blip r:embed="rId6"/>
                      <a:stretch>
                        <a:fillRect/>
                      </a:stretch>
                    </p:blipFill>
                    <p:spPr>
                      <a:xfrm>
                        <a:off x="7951788" y="6135688"/>
                        <a:ext cx="1936750" cy="2466975"/>
                      </a:xfrm>
                      <a:prstGeom prst="rect">
                        <a:avLst/>
                      </a:prstGeom>
                    </p:spPr>
                  </p:pic>
                </p:oleObj>
              </mc:Fallback>
            </mc:AlternateContent>
          </a:graphicData>
        </a:graphic>
      </p:graphicFrame>
      <p:graphicFrame>
        <p:nvGraphicFramePr>
          <p:cNvPr id="17" name="Content Placeholder 21">
            <a:extLst>
              <a:ext uri="{FF2B5EF4-FFF2-40B4-BE49-F238E27FC236}">
                <a16:creationId xmlns:a16="http://schemas.microsoft.com/office/drawing/2014/main" id="{A023637C-6AB9-D65F-99A7-9873751176D8}"/>
              </a:ext>
            </a:extLst>
          </p:cNvPr>
          <p:cNvGraphicFramePr>
            <a:graphicFrameLocks noChangeAspect="1"/>
          </p:cNvGraphicFramePr>
          <p:nvPr>
            <p:extLst>
              <p:ext uri="{D42A27DB-BD31-4B8C-83A1-F6EECF244321}">
                <p14:modId xmlns:p14="http://schemas.microsoft.com/office/powerpoint/2010/main" val="3253785948"/>
              </p:ext>
            </p:extLst>
          </p:nvPr>
        </p:nvGraphicFramePr>
        <p:xfrm>
          <a:off x="11507788" y="1781175"/>
          <a:ext cx="1938337" cy="2460625"/>
        </p:xfrm>
        <a:graphic>
          <a:graphicData uri="http://schemas.openxmlformats.org/presentationml/2006/ole">
            <mc:AlternateContent xmlns:mc="http://schemas.openxmlformats.org/markup-compatibility/2006">
              <mc:Choice xmlns:v="urn:schemas-microsoft-com:vml" Requires="v">
                <p:oleObj name="Worksheet" r:id="rId7" imgW="1981496" imgH="2514600" progId="Excel.Sheet.12">
                  <p:link updateAutomatic="1"/>
                </p:oleObj>
              </mc:Choice>
              <mc:Fallback>
                <p:oleObj name="Worksheet" r:id="rId7" imgW="1981496" imgH="2514600" progId="Excel.Sheet.12">
                  <p:link updateAutomatic="1"/>
                  <p:pic>
                    <p:nvPicPr>
                      <p:cNvPr id="17" name="Content Placeholder 21">
                        <a:extLst>
                          <a:ext uri="{FF2B5EF4-FFF2-40B4-BE49-F238E27FC236}">
                            <a16:creationId xmlns:a16="http://schemas.microsoft.com/office/drawing/2014/main" id="{A023637C-6AB9-D65F-99A7-9873751176D8}"/>
                          </a:ext>
                        </a:extLst>
                      </p:cNvPr>
                      <p:cNvPicPr/>
                      <p:nvPr/>
                    </p:nvPicPr>
                    <p:blipFill>
                      <a:blip r:embed="rId8"/>
                      <a:stretch>
                        <a:fillRect/>
                      </a:stretch>
                    </p:blipFill>
                    <p:spPr>
                      <a:xfrm>
                        <a:off x="11507788" y="1781175"/>
                        <a:ext cx="1938337" cy="2460625"/>
                      </a:xfrm>
                      <a:prstGeom prst="rect">
                        <a:avLst/>
                      </a:prstGeom>
                    </p:spPr>
                  </p:pic>
                </p:oleObj>
              </mc:Fallback>
            </mc:AlternateContent>
          </a:graphicData>
        </a:graphic>
      </p:graphicFrame>
      <p:pic>
        <p:nvPicPr>
          <p:cNvPr id="27" name="Picture 2">
            <a:extLst>
              <a:ext uri="{FF2B5EF4-FFF2-40B4-BE49-F238E27FC236}">
                <a16:creationId xmlns:a16="http://schemas.microsoft.com/office/drawing/2014/main" id="{BB709A5D-0EC5-39B8-73EC-853AF5BE43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42" t="94484" r="5892" b="1384"/>
          <a:stretch/>
        </p:blipFill>
        <p:spPr bwMode="auto">
          <a:xfrm>
            <a:off x="11758470" y="9471784"/>
            <a:ext cx="2952000" cy="138062"/>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3">
            <a:extLst>
              <a:ext uri="{FF2B5EF4-FFF2-40B4-BE49-F238E27FC236}">
                <a16:creationId xmlns:a16="http://schemas.microsoft.com/office/drawing/2014/main" id="{EA03E669-BCB6-D541-D270-5DF75CDBF0EF}"/>
              </a:ext>
            </a:extLst>
          </p:cNvPr>
          <p:cNvSpPr txBox="1">
            <a:spLocks/>
          </p:cNvSpPr>
          <p:nvPr/>
        </p:nvSpPr>
        <p:spPr>
          <a:xfrm>
            <a:off x="-4152972" y="178731"/>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ctr"/>
            <a:r>
              <a:rPr lang="pt-BR" sz="1200" dirty="0"/>
              <a:t>Previsão Chuvas </a:t>
            </a:r>
            <a:r>
              <a:rPr lang="pt-BR" sz="1200" dirty="0" err="1"/>
              <a:t>Próx</a:t>
            </a:r>
            <a:r>
              <a:rPr lang="pt-BR" sz="1200" dirty="0"/>
              <a:t>. 7 Dias </a:t>
            </a:r>
            <a:r>
              <a:rPr lang="pt-BR" sz="1200" b="0" dirty="0"/>
              <a:t>(mm)</a:t>
            </a:r>
          </a:p>
        </p:txBody>
      </p:sp>
      <p:sp>
        <p:nvSpPr>
          <p:cNvPr id="3" name="Content Placeholder 3">
            <a:extLst>
              <a:ext uri="{FF2B5EF4-FFF2-40B4-BE49-F238E27FC236}">
                <a16:creationId xmlns:a16="http://schemas.microsoft.com/office/drawing/2014/main" id="{5CD61789-B26E-4960-910E-C37A7327062C}"/>
              </a:ext>
            </a:extLst>
          </p:cNvPr>
          <p:cNvSpPr txBox="1">
            <a:spLocks/>
          </p:cNvSpPr>
          <p:nvPr/>
        </p:nvSpPr>
        <p:spPr>
          <a:xfrm>
            <a:off x="-4168400" y="2475832"/>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ctr"/>
            <a:r>
              <a:rPr lang="pt-BR" sz="1200" dirty="0"/>
              <a:t>Anomalia de Chuvas Últimos 30 Dias </a:t>
            </a:r>
            <a:r>
              <a:rPr lang="pt-BR" sz="1200" b="0" dirty="0"/>
              <a:t>(mm)</a:t>
            </a:r>
          </a:p>
        </p:txBody>
      </p:sp>
      <p:pic>
        <p:nvPicPr>
          <p:cNvPr id="5" name="Picture 4">
            <a:extLst>
              <a:ext uri="{FF2B5EF4-FFF2-40B4-BE49-F238E27FC236}">
                <a16:creationId xmlns:a16="http://schemas.microsoft.com/office/drawing/2014/main" id="{25C6CE4F-22CF-97BF-0386-6C70C452C19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4" t="83124" r="2245" b="7009"/>
          <a:stretch/>
        </p:blipFill>
        <p:spPr bwMode="auto">
          <a:xfrm>
            <a:off x="-4168400" y="2005897"/>
            <a:ext cx="2952749" cy="2486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38E4271C-4AD7-D02F-DA71-633F363C842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00" t="82608" r="2000" b="10969"/>
          <a:stretch/>
        </p:blipFill>
        <p:spPr bwMode="auto">
          <a:xfrm>
            <a:off x="-4168400" y="4225232"/>
            <a:ext cx="2952250" cy="1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Content Placeholder 42">
            <a:extLst>
              <a:ext uri="{FF2B5EF4-FFF2-40B4-BE49-F238E27FC236}">
                <a16:creationId xmlns:a16="http://schemas.microsoft.com/office/drawing/2014/main" id="{77FA33EE-5F2B-AA23-B443-EA1551E29D05}"/>
              </a:ext>
            </a:extLst>
          </p:cNvPr>
          <p:cNvPicPr>
            <a:picLocks noChangeAspect="1"/>
          </p:cNvPicPr>
          <p:nvPr/>
        </p:nvPicPr>
        <p:blipFill>
          <a:blip r:embed="rId12"/>
          <a:stretch>
            <a:fillRect/>
          </a:stretch>
        </p:blipFill>
        <p:spPr>
          <a:xfrm>
            <a:off x="-4168400" y="504939"/>
            <a:ext cx="2952750" cy="1443226"/>
          </a:xfrm>
          <a:prstGeom prst="rect">
            <a:avLst/>
          </a:prstGeom>
        </p:spPr>
      </p:pic>
      <p:pic>
        <p:nvPicPr>
          <p:cNvPr id="34" name="Picture 33">
            <a:extLst>
              <a:ext uri="{FF2B5EF4-FFF2-40B4-BE49-F238E27FC236}">
                <a16:creationId xmlns:a16="http://schemas.microsoft.com/office/drawing/2014/main" id="{CDD75805-FC75-FA72-CAAA-A5A75C16C603}"/>
              </a:ext>
            </a:extLst>
          </p:cNvPr>
          <p:cNvPicPr>
            <a:picLocks noChangeAspect="1"/>
          </p:cNvPicPr>
          <p:nvPr/>
        </p:nvPicPr>
        <p:blipFill>
          <a:blip r:embed="rId13"/>
          <a:stretch>
            <a:fillRect/>
          </a:stretch>
        </p:blipFill>
        <p:spPr>
          <a:xfrm>
            <a:off x="-4168400" y="2769070"/>
            <a:ext cx="2952000" cy="1440372"/>
          </a:xfrm>
          <a:prstGeom prst="rect">
            <a:avLst/>
          </a:prstGeom>
        </p:spPr>
      </p:pic>
      <p:pic>
        <p:nvPicPr>
          <p:cNvPr id="47" name="Picture 4">
            <a:extLst>
              <a:ext uri="{FF2B5EF4-FFF2-40B4-BE49-F238E27FC236}">
                <a16:creationId xmlns:a16="http://schemas.microsoft.com/office/drawing/2014/main" id="{657D9A83-7A74-92A2-2F6F-B7A9EA2607D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486" t="93521" r="5139"/>
          <a:stretch/>
        </p:blipFill>
        <p:spPr bwMode="auto">
          <a:xfrm>
            <a:off x="3536950" y="5424397"/>
            <a:ext cx="2952000" cy="2139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
            <a:extLst>
              <a:ext uri="{FF2B5EF4-FFF2-40B4-BE49-F238E27FC236}">
                <a16:creationId xmlns:a16="http://schemas.microsoft.com/office/drawing/2014/main" id="{13FF3176-B1F5-7D7A-D4FE-8DDEE9742D3D}"/>
              </a:ext>
            </a:extLst>
          </p:cNvPr>
          <p:cNvSpPr txBox="1">
            <a:spLocks/>
          </p:cNvSpPr>
          <p:nvPr/>
        </p:nvSpPr>
        <p:spPr>
          <a:xfrm>
            <a:off x="-3229266" y="1731665"/>
            <a:ext cx="2952000" cy="4143581"/>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kern="12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b="1" dirty="0"/>
              <a:t>Soja.</a:t>
            </a:r>
            <a:r>
              <a:rPr lang="pt-BR" dirty="0"/>
              <a:t> Preços começam semana em queda após conversas iniciais China-EUA em antecipação à visita oficial de 31/mar. Trump chegou a ameaçar adiar a cúpula com Xi Jinping a menos que a China desempenhe um papel ativo na reabertura do Estreito de Ormuz. Mercado esperava que durante a visita fossem anunciadas mais 8mi t de soja compradas pela China, mas notícias do final de semana revelaram divergência entre os países.</a:t>
            </a:r>
          </a:p>
          <a:p>
            <a:r>
              <a:rPr lang="pt-BR" b="1" dirty="0"/>
              <a:t>Milho.</a:t>
            </a:r>
            <a:r>
              <a:rPr lang="pt-BR" dirty="0"/>
              <a:t> Plantio no MT atinge 99%. Em Chicago, fundos têm posição comprada em milho, que está descontado historicamente vs. petróleo. Uma guerra prolongada pode trazer suporte ao milho. Porém, desenvolvimento da safrinha no Brasil e estimativas mais altas de safra na Argentina versus o USDA trazem pressão baixista.</a:t>
            </a:r>
          </a:p>
          <a:p>
            <a:r>
              <a:rPr lang="pt-BR" b="1" dirty="0"/>
              <a:t>Trigo.</a:t>
            </a:r>
            <a:r>
              <a:rPr lang="pt-BR" dirty="0"/>
              <a:t> Seca no sudoeste dos EUA, junto com forte oscilação de temperatura, adicionaram um risco climático às cotações na última semana, mas preços caem hoje, seguindo o movimento da soja.</a:t>
            </a:r>
          </a:p>
        </p:txBody>
      </p:sp>
      <p:graphicFrame>
        <p:nvGraphicFramePr>
          <p:cNvPr id="41" name="Content Placeholder 40">
            <a:extLst>
              <a:ext uri="{FF2B5EF4-FFF2-40B4-BE49-F238E27FC236}">
                <a16:creationId xmlns:a16="http://schemas.microsoft.com/office/drawing/2014/main" id="{F30467D0-3EE8-4E74-91D7-C4C52F27E4AF}"/>
              </a:ext>
            </a:extLst>
          </p:cNvPr>
          <p:cNvGraphicFramePr>
            <a:graphicFrameLocks noGrp="1"/>
          </p:cNvGraphicFramePr>
          <p:nvPr>
            <p:ph sz="quarter" idx="25"/>
            <p:extLst>
              <p:ext uri="{D42A27DB-BD31-4B8C-83A1-F6EECF244321}">
                <p14:modId xmlns:p14="http://schemas.microsoft.com/office/powerpoint/2010/main" val="2203873009"/>
              </p:ext>
            </p:extLst>
          </p:nvPr>
        </p:nvGraphicFramePr>
        <p:xfrm>
          <a:off x="368300" y="7942263"/>
          <a:ext cx="1979613" cy="15113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3" name="Content Placeholder 42">
            <a:extLst>
              <a:ext uri="{FF2B5EF4-FFF2-40B4-BE49-F238E27FC236}">
                <a16:creationId xmlns:a16="http://schemas.microsoft.com/office/drawing/2014/main" id="{0CA66026-94E8-4598-A191-0EC4B5208BCE}"/>
              </a:ext>
            </a:extLst>
          </p:cNvPr>
          <p:cNvGraphicFramePr>
            <a:graphicFrameLocks noGrp="1"/>
          </p:cNvGraphicFramePr>
          <p:nvPr>
            <p:ph sz="quarter" idx="30"/>
            <p:extLst>
              <p:ext uri="{D42A27DB-BD31-4B8C-83A1-F6EECF244321}">
                <p14:modId xmlns:p14="http://schemas.microsoft.com/office/powerpoint/2010/main" val="221283033"/>
              </p:ext>
            </p:extLst>
          </p:nvPr>
        </p:nvGraphicFramePr>
        <p:xfrm>
          <a:off x="2436813" y="7942263"/>
          <a:ext cx="1979612" cy="15113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4" name="Content Placeholder 43">
            <a:extLst>
              <a:ext uri="{FF2B5EF4-FFF2-40B4-BE49-F238E27FC236}">
                <a16:creationId xmlns:a16="http://schemas.microsoft.com/office/drawing/2014/main" id="{FE2CD272-49CF-4D09-AB74-B188341B545F}"/>
              </a:ext>
            </a:extLst>
          </p:cNvPr>
          <p:cNvGraphicFramePr>
            <a:graphicFrameLocks noGrp="1"/>
          </p:cNvGraphicFramePr>
          <p:nvPr>
            <p:ph sz="quarter" idx="32"/>
            <p:extLst>
              <p:ext uri="{D42A27DB-BD31-4B8C-83A1-F6EECF244321}">
                <p14:modId xmlns:p14="http://schemas.microsoft.com/office/powerpoint/2010/main" val="3394185053"/>
              </p:ext>
            </p:extLst>
          </p:nvPr>
        </p:nvGraphicFramePr>
        <p:xfrm>
          <a:off x="4510088" y="7942263"/>
          <a:ext cx="1979612" cy="1511300"/>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163882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A091D1-35D7-A160-F06A-C26ACFB22706}"/>
              </a:ext>
            </a:extLst>
          </p:cNvPr>
          <p:cNvSpPr>
            <a:spLocks noGrp="1"/>
          </p:cNvSpPr>
          <p:nvPr>
            <p:ph type="body" sz="quarter" idx="20"/>
          </p:nvPr>
        </p:nvSpPr>
        <p:spPr>
          <a:xfrm>
            <a:off x="369050" y="1497011"/>
            <a:ext cx="2952000" cy="4421941"/>
          </a:xfrm>
        </p:spPr>
        <p:txBody>
          <a:bodyPr/>
          <a:lstStyle/>
          <a:p>
            <a:r>
              <a:rPr lang="pt-BR" b="1" dirty="0"/>
              <a:t>Bovino. </a:t>
            </a:r>
            <a:r>
              <a:rPr lang="pt-BR" dirty="0"/>
              <a:t>China anunciou que o Brasil já preencheu 50% da cota, o que preocupa mas aconteceu um pouco mais tarde do que o previsto. A possibilidade de redução de tarifa dos EUA, proposta na semana passada mas que foi imediatamente adiada, pode ser um grande alento às exportações no 2º semestre. Do lado do boi, movimento típico de fim de safra com pressão baixista pela saída concentrada dos animais de pasto, apesar das inúmeras incertezas quanto ao volume de gado confinado.</a:t>
            </a:r>
          </a:p>
          <a:p>
            <a:r>
              <a:rPr lang="pt-BR" b="1" dirty="0"/>
              <a:t>Frango. </a:t>
            </a:r>
            <a:r>
              <a:rPr lang="pt-BR" dirty="0"/>
              <a:t>A redução no alojamento nos últimos meses já começa a ajudar na sustentação do frango vivo, apesar da demanda no mercado doméstico seguir fraca pelo sazonal.</a:t>
            </a:r>
          </a:p>
          <a:p>
            <a:r>
              <a:rPr lang="pt-BR" b="1" dirty="0"/>
              <a:t>Suíno. </a:t>
            </a:r>
            <a:r>
              <a:rPr lang="pt-BR" dirty="0"/>
              <a:t>Permanece mais fraco do que as outras proteínas, tanto do lado do animal vivo quanto da carne no atacado e varejo.</a:t>
            </a:r>
            <a:endParaRPr lang="pt-BR" sz="950" dirty="0"/>
          </a:p>
          <a:p>
            <a:endParaRPr lang="pt-BR" dirty="0"/>
          </a:p>
        </p:txBody>
      </p:sp>
      <p:sp>
        <p:nvSpPr>
          <p:cNvPr id="4" name="Content Placeholder 3">
            <a:extLst>
              <a:ext uri="{FF2B5EF4-FFF2-40B4-BE49-F238E27FC236}">
                <a16:creationId xmlns:a16="http://schemas.microsoft.com/office/drawing/2014/main" id="{145F2A4B-1B90-4C93-12B5-DBB8B060A192}"/>
              </a:ext>
            </a:extLst>
          </p:cNvPr>
          <p:cNvSpPr>
            <a:spLocks noGrp="1"/>
          </p:cNvSpPr>
          <p:nvPr>
            <p:ph sz="quarter" idx="28"/>
          </p:nvPr>
        </p:nvSpPr>
        <p:spPr>
          <a:xfrm>
            <a:off x="3537700" y="1484702"/>
            <a:ext cx="2952000" cy="258532"/>
          </a:xfrm>
        </p:spPr>
        <p:txBody>
          <a:bodyPr/>
          <a:lstStyle/>
          <a:p>
            <a:r>
              <a:rPr lang="pt-BR" sz="1200" dirty="0"/>
              <a:t>Boi Gordo – CEPEA (R$/@)</a:t>
            </a:r>
            <a:endParaRPr lang="pt-BR" sz="1200" b="0" dirty="0"/>
          </a:p>
        </p:txBody>
      </p:sp>
      <p:sp>
        <p:nvSpPr>
          <p:cNvPr id="6" name="Content Placeholder 5">
            <a:extLst>
              <a:ext uri="{FF2B5EF4-FFF2-40B4-BE49-F238E27FC236}">
                <a16:creationId xmlns:a16="http://schemas.microsoft.com/office/drawing/2014/main" id="{AFC2F53E-FF45-F7C0-901C-C2E341497B62}"/>
              </a:ext>
            </a:extLst>
          </p:cNvPr>
          <p:cNvSpPr>
            <a:spLocks noGrp="1"/>
          </p:cNvSpPr>
          <p:nvPr>
            <p:ph sz="quarter" idx="27"/>
          </p:nvPr>
        </p:nvSpPr>
        <p:spPr>
          <a:xfrm>
            <a:off x="368300" y="7626114"/>
            <a:ext cx="1980000" cy="258532"/>
          </a:xfrm>
        </p:spPr>
        <p:txBody>
          <a:bodyPr/>
          <a:lstStyle/>
          <a:p>
            <a:r>
              <a:rPr lang="pt-BR" sz="1200" dirty="0"/>
              <a:t>Boi Gordo </a:t>
            </a:r>
            <a:r>
              <a:rPr lang="pt-BR" sz="1200" b="0" dirty="0"/>
              <a:t>(R$/@)</a:t>
            </a:r>
          </a:p>
        </p:txBody>
      </p:sp>
      <p:sp>
        <p:nvSpPr>
          <p:cNvPr id="7" name="Content Placeholder 6">
            <a:extLst>
              <a:ext uri="{FF2B5EF4-FFF2-40B4-BE49-F238E27FC236}">
                <a16:creationId xmlns:a16="http://schemas.microsoft.com/office/drawing/2014/main" id="{CBB69560-0AF1-97B9-C250-EAA00A4222E3}"/>
              </a:ext>
            </a:extLst>
          </p:cNvPr>
          <p:cNvSpPr>
            <a:spLocks noGrp="1"/>
          </p:cNvSpPr>
          <p:nvPr>
            <p:ph sz="quarter" idx="21"/>
          </p:nvPr>
        </p:nvSpPr>
        <p:spPr>
          <a:xfrm>
            <a:off x="369050" y="6225316"/>
            <a:ext cx="2952000" cy="1260228"/>
          </a:xfrm>
        </p:spPr>
        <p:txBody>
          <a:bodyPr/>
          <a:lstStyle/>
          <a:p>
            <a:pPr marL="171450" indent="-171450">
              <a:spcAft>
                <a:spcPts val="600"/>
              </a:spcAft>
              <a:buFont typeface="Arial" panose="020B0604020202020204" pitchFamily="34" charset="0"/>
              <a:buChar char="•"/>
            </a:pPr>
            <a:r>
              <a:rPr lang="pt-BR" dirty="0"/>
              <a:t>Impacto da guerra no Golfo;</a:t>
            </a:r>
          </a:p>
          <a:p>
            <a:pPr marL="171450" indent="-171450">
              <a:spcAft>
                <a:spcPts val="600"/>
              </a:spcAft>
              <a:buFont typeface="Arial" panose="020B0604020202020204" pitchFamily="34" charset="0"/>
              <a:buChar char="•"/>
            </a:pPr>
            <a:r>
              <a:rPr lang="pt-BR" dirty="0"/>
              <a:t>Clima mais seco limita o suporte das pastagens;</a:t>
            </a:r>
          </a:p>
          <a:p>
            <a:pPr marL="171450" indent="-171450">
              <a:spcAft>
                <a:spcPts val="600"/>
              </a:spcAft>
              <a:buFont typeface="Arial" panose="020B0604020202020204" pitchFamily="34" charset="0"/>
              <a:buChar char="•"/>
            </a:pPr>
            <a:r>
              <a:rPr lang="pt-BR" dirty="0"/>
              <a:t>Produção de carne de frango e suíno maior A/A;</a:t>
            </a:r>
          </a:p>
          <a:p>
            <a:pPr marL="171450" indent="-171450">
              <a:spcAft>
                <a:spcPts val="600"/>
              </a:spcAft>
              <a:buFont typeface="Arial" panose="020B0604020202020204" pitchFamily="34" charset="0"/>
              <a:buChar char="•"/>
            </a:pPr>
            <a:r>
              <a:rPr lang="pt-BR" dirty="0"/>
              <a:t>Brasil atingiu 50% da cota da China;</a:t>
            </a:r>
          </a:p>
          <a:p>
            <a:pPr marL="171450" indent="-171450">
              <a:spcAft>
                <a:spcPts val="600"/>
              </a:spcAft>
              <a:buFont typeface="Arial" panose="020B0604020202020204" pitchFamily="34" charset="0"/>
              <a:buChar char="•"/>
            </a:pPr>
            <a:r>
              <a:rPr lang="pt-BR" dirty="0"/>
              <a:t>Mercado doméstico enfraquecido.</a:t>
            </a:r>
          </a:p>
        </p:txBody>
      </p:sp>
      <p:sp>
        <p:nvSpPr>
          <p:cNvPr id="8" name="Content Placeholder 7">
            <a:extLst>
              <a:ext uri="{FF2B5EF4-FFF2-40B4-BE49-F238E27FC236}">
                <a16:creationId xmlns:a16="http://schemas.microsoft.com/office/drawing/2014/main" id="{5BA24087-04A0-22A3-45BF-29E847BD584E}"/>
              </a:ext>
            </a:extLst>
          </p:cNvPr>
          <p:cNvSpPr>
            <a:spLocks noGrp="1"/>
          </p:cNvSpPr>
          <p:nvPr>
            <p:ph sz="quarter" idx="22"/>
          </p:nvPr>
        </p:nvSpPr>
        <p:spPr>
          <a:xfrm>
            <a:off x="3537700" y="6219825"/>
            <a:ext cx="2952000" cy="1260228"/>
          </a:xfrm>
        </p:spPr>
        <p:txBody>
          <a:bodyPr/>
          <a:lstStyle/>
          <a:p>
            <a:pPr marL="171450" indent="-171450">
              <a:spcAft>
                <a:spcPts val="600"/>
              </a:spcAft>
              <a:buFont typeface="Arial" panose="020B0604020202020204" pitchFamily="34" charset="0"/>
              <a:buChar char="•"/>
            </a:pPr>
            <a:r>
              <a:rPr lang="pt-BR" dirty="0"/>
              <a:t>Abates bovinos menores vs. 2025;</a:t>
            </a:r>
          </a:p>
          <a:p>
            <a:pPr marL="171450" indent="-171450">
              <a:spcAft>
                <a:spcPts val="600"/>
              </a:spcAft>
              <a:buFont typeface="Arial" panose="020B0604020202020204" pitchFamily="34" charset="0"/>
              <a:buChar char="•"/>
            </a:pPr>
            <a:r>
              <a:rPr lang="pt-BR" dirty="0"/>
              <a:t>Possibilidade de redução das tarifas dos EUA.</a:t>
            </a:r>
          </a:p>
        </p:txBody>
      </p:sp>
      <p:sp>
        <p:nvSpPr>
          <p:cNvPr id="9" name="Content Placeholder 8">
            <a:extLst>
              <a:ext uri="{FF2B5EF4-FFF2-40B4-BE49-F238E27FC236}">
                <a16:creationId xmlns:a16="http://schemas.microsoft.com/office/drawing/2014/main" id="{0BE15C66-E48A-D090-F8C7-FEBA5D517232}"/>
              </a:ext>
            </a:extLst>
          </p:cNvPr>
          <p:cNvSpPr>
            <a:spLocks noGrp="1"/>
          </p:cNvSpPr>
          <p:nvPr>
            <p:ph sz="quarter" idx="23"/>
          </p:nvPr>
        </p:nvSpPr>
        <p:spPr>
          <a:xfrm>
            <a:off x="368300" y="5977879"/>
            <a:ext cx="2952000" cy="258532"/>
          </a:xfrm>
        </p:spPr>
        <p:txBody>
          <a:bodyPr/>
          <a:lstStyle/>
          <a:p>
            <a:r>
              <a:rPr lang="pt-BR" sz="1200" dirty="0"/>
              <a:t>Fatores Baixistas</a:t>
            </a:r>
          </a:p>
        </p:txBody>
      </p:sp>
      <p:sp>
        <p:nvSpPr>
          <p:cNvPr id="10" name="Content Placeholder 9">
            <a:extLst>
              <a:ext uri="{FF2B5EF4-FFF2-40B4-BE49-F238E27FC236}">
                <a16:creationId xmlns:a16="http://schemas.microsoft.com/office/drawing/2014/main" id="{DCE84341-7997-125D-F726-30740BE8C172}"/>
              </a:ext>
            </a:extLst>
          </p:cNvPr>
          <p:cNvSpPr>
            <a:spLocks noGrp="1"/>
          </p:cNvSpPr>
          <p:nvPr>
            <p:ph sz="quarter" idx="24"/>
          </p:nvPr>
        </p:nvSpPr>
        <p:spPr>
          <a:xfrm>
            <a:off x="3537700" y="5977879"/>
            <a:ext cx="2952000" cy="258532"/>
          </a:xfrm>
        </p:spPr>
        <p:txBody>
          <a:bodyPr/>
          <a:lstStyle/>
          <a:p>
            <a:r>
              <a:rPr lang="pt-BR" sz="1200" dirty="0"/>
              <a:t>Fatores Altistas</a:t>
            </a:r>
          </a:p>
        </p:txBody>
      </p:sp>
      <p:sp>
        <p:nvSpPr>
          <p:cNvPr id="11" name="Text Placeholder 10">
            <a:extLst>
              <a:ext uri="{FF2B5EF4-FFF2-40B4-BE49-F238E27FC236}">
                <a16:creationId xmlns:a16="http://schemas.microsoft.com/office/drawing/2014/main" id="{BF12C03F-254F-D8C6-6409-B5E010F53B22}"/>
              </a:ext>
            </a:extLst>
          </p:cNvPr>
          <p:cNvSpPr>
            <a:spLocks noGrp="1"/>
          </p:cNvSpPr>
          <p:nvPr>
            <p:ph type="body" sz="quarter" idx="16"/>
          </p:nvPr>
        </p:nvSpPr>
        <p:spPr/>
        <p:txBody>
          <a:bodyPr/>
          <a:lstStyle/>
          <a:p>
            <a:r>
              <a:rPr lang="en-US" dirty="0" err="1"/>
              <a:t>Comentário</a:t>
            </a:r>
            <a:r>
              <a:rPr lang="en-US" dirty="0"/>
              <a:t> </a:t>
            </a:r>
            <a:r>
              <a:rPr lang="en-US" dirty="0" err="1"/>
              <a:t>Semanal</a:t>
            </a:r>
            <a:r>
              <a:rPr lang="en-US" dirty="0"/>
              <a:t> de </a:t>
            </a:r>
            <a:r>
              <a:rPr lang="en-US" dirty="0" err="1"/>
              <a:t>Proteínas</a:t>
            </a:r>
            <a:endParaRPr lang="en-US" dirty="0"/>
          </a:p>
          <a:p>
            <a:endParaRPr lang="pt-BR" dirty="0"/>
          </a:p>
        </p:txBody>
      </p:sp>
      <p:sp>
        <p:nvSpPr>
          <p:cNvPr id="12" name="Text Placeholder 11">
            <a:extLst>
              <a:ext uri="{FF2B5EF4-FFF2-40B4-BE49-F238E27FC236}">
                <a16:creationId xmlns:a16="http://schemas.microsoft.com/office/drawing/2014/main" id="{EE8A5DC2-3368-1BE8-6371-E8FB5E28F49E}"/>
              </a:ext>
            </a:extLst>
          </p:cNvPr>
          <p:cNvSpPr>
            <a:spLocks noGrp="1"/>
          </p:cNvSpPr>
          <p:nvPr>
            <p:ph type="body" sz="quarter" idx="17"/>
          </p:nvPr>
        </p:nvSpPr>
        <p:spPr/>
        <p:txBody>
          <a:bodyPr/>
          <a:lstStyle/>
          <a:p>
            <a:r>
              <a:rPr lang="pt-BR" sz="1400" dirty="0"/>
              <a:t>Brasil atinge 50% da cota da China</a:t>
            </a:r>
          </a:p>
        </p:txBody>
      </p:sp>
      <p:sp>
        <p:nvSpPr>
          <p:cNvPr id="14" name="Date Placeholder 13">
            <a:extLst>
              <a:ext uri="{FF2B5EF4-FFF2-40B4-BE49-F238E27FC236}">
                <a16:creationId xmlns:a16="http://schemas.microsoft.com/office/drawing/2014/main" id="{182CAE3F-C750-5B74-FDD8-85B6E64BB1CD}"/>
              </a:ext>
            </a:extLst>
          </p:cNvPr>
          <p:cNvSpPr>
            <a:spLocks noGrp="1"/>
          </p:cNvSpPr>
          <p:nvPr>
            <p:ph type="dt" sz="half" idx="2"/>
          </p:nvPr>
        </p:nvSpPr>
        <p:spPr/>
        <p:txBody>
          <a:bodyPr/>
          <a:lstStyle/>
          <a:p>
            <a:fld id="{0834ECF4-E3A7-4EE5-B75E-4A8E0D61D7AD}" type="datetime4">
              <a:rPr lang="pt-BR" smtClean="0"/>
              <a:pPr/>
              <a:t>18 de maio de 2026</a:t>
            </a:fld>
            <a:endParaRPr lang="en-US" dirty="0"/>
          </a:p>
        </p:txBody>
      </p:sp>
      <p:sp>
        <p:nvSpPr>
          <p:cNvPr id="16" name="Content Placeholder 15">
            <a:extLst>
              <a:ext uri="{FF2B5EF4-FFF2-40B4-BE49-F238E27FC236}">
                <a16:creationId xmlns:a16="http://schemas.microsoft.com/office/drawing/2014/main" id="{3BFCFA2D-62C4-CD62-4403-A779342EBF7A}"/>
              </a:ext>
            </a:extLst>
          </p:cNvPr>
          <p:cNvSpPr>
            <a:spLocks noGrp="1"/>
          </p:cNvSpPr>
          <p:nvPr>
            <p:ph sz="quarter" idx="31"/>
          </p:nvPr>
        </p:nvSpPr>
        <p:spPr>
          <a:xfrm>
            <a:off x="2438999" y="7624804"/>
            <a:ext cx="1980000" cy="258532"/>
          </a:xfrm>
        </p:spPr>
        <p:txBody>
          <a:bodyPr/>
          <a:lstStyle/>
          <a:p>
            <a:r>
              <a:rPr lang="pt-BR" sz="1200" dirty="0"/>
              <a:t>Frango </a:t>
            </a:r>
            <a:r>
              <a:rPr lang="pt-BR" sz="1200" b="0" dirty="0"/>
              <a:t>(R$/kg)</a:t>
            </a:r>
            <a:endParaRPr lang="pt-BR" sz="1200" dirty="0"/>
          </a:p>
        </p:txBody>
      </p:sp>
      <p:sp>
        <p:nvSpPr>
          <p:cNvPr id="18" name="Content Placeholder 17">
            <a:extLst>
              <a:ext uri="{FF2B5EF4-FFF2-40B4-BE49-F238E27FC236}">
                <a16:creationId xmlns:a16="http://schemas.microsoft.com/office/drawing/2014/main" id="{00E613FC-D711-D99E-04DA-6D06B974AE91}"/>
              </a:ext>
            </a:extLst>
          </p:cNvPr>
          <p:cNvSpPr>
            <a:spLocks noGrp="1"/>
          </p:cNvSpPr>
          <p:nvPr>
            <p:ph sz="quarter" idx="33"/>
          </p:nvPr>
        </p:nvSpPr>
        <p:spPr>
          <a:xfrm>
            <a:off x="4509699" y="7629608"/>
            <a:ext cx="1980000" cy="258532"/>
          </a:xfrm>
        </p:spPr>
        <p:txBody>
          <a:bodyPr/>
          <a:lstStyle/>
          <a:p>
            <a:r>
              <a:rPr lang="pt-BR" sz="1200" dirty="0"/>
              <a:t>Suíno </a:t>
            </a:r>
            <a:r>
              <a:rPr lang="pt-BR" sz="1200" b="0" dirty="0"/>
              <a:t>(R$/kg)</a:t>
            </a:r>
            <a:endParaRPr lang="pt-BR" sz="1200" dirty="0"/>
          </a:p>
        </p:txBody>
      </p:sp>
      <p:sp>
        <p:nvSpPr>
          <p:cNvPr id="37" name="Text Placeholder 12">
            <a:extLst>
              <a:ext uri="{FF2B5EF4-FFF2-40B4-BE49-F238E27FC236}">
                <a16:creationId xmlns:a16="http://schemas.microsoft.com/office/drawing/2014/main" id="{23D1F258-6A2C-59EB-2FC4-4E54871E0F73}"/>
              </a:ext>
            </a:extLst>
          </p:cNvPr>
          <p:cNvSpPr>
            <a:spLocks noGrp="1"/>
          </p:cNvSpPr>
          <p:nvPr>
            <p:ph type="body" sz="quarter" idx="29"/>
          </p:nvPr>
        </p:nvSpPr>
        <p:spPr>
          <a:xfrm>
            <a:off x="822326" y="9548813"/>
            <a:ext cx="2606674" cy="197643"/>
          </a:xfrm>
        </p:spPr>
        <p:txBody>
          <a:bodyPr/>
          <a:lstStyle/>
          <a:p>
            <a:pPr algn="just"/>
            <a:r>
              <a:rPr lang="pt-BR" b="1" dirty="0"/>
              <a:t>Análise Fundamentalista: Leonardo Alencar, Pedro Fonseca</a:t>
            </a:r>
            <a:endParaRPr lang="pt-BR" dirty="0"/>
          </a:p>
        </p:txBody>
      </p:sp>
      <p:sp>
        <p:nvSpPr>
          <p:cNvPr id="38" name="Text Placeholder 12">
            <a:extLst>
              <a:ext uri="{FF2B5EF4-FFF2-40B4-BE49-F238E27FC236}">
                <a16:creationId xmlns:a16="http://schemas.microsoft.com/office/drawing/2014/main" id="{06CFC03E-FAB7-789B-5458-F5C3D3724BF4}"/>
              </a:ext>
            </a:extLst>
          </p:cNvPr>
          <p:cNvSpPr txBox="1">
            <a:spLocks/>
          </p:cNvSpPr>
          <p:nvPr/>
        </p:nvSpPr>
        <p:spPr>
          <a:xfrm>
            <a:off x="3429000" y="9548813"/>
            <a:ext cx="2606674" cy="197643"/>
          </a:xfrm>
          <a:prstGeom prst="rect">
            <a:avLst/>
          </a:prstGeom>
        </p:spPr>
        <p:txBody>
          <a:bodyPr vert="horz" lIns="0" tIns="0" rIns="0" bIns="0" rtlCol="0" anchor="ctr" anchorCtr="0">
            <a:noAutofit/>
          </a:bodyPr>
          <a:lstStyle>
            <a:lvl1pPr marL="0" indent="0" algn="l" defTabSz="385767" rtl="0" eaLnBrk="1" latinLnBrk="0" hangingPunct="1">
              <a:lnSpc>
                <a:spcPct val="90000"/>
              </a:lnSpc>
              <a:spcBef>
                <a:spcPts val="422"/>
              </a:spcBef>
              <a:buFont typeface="Arial" panose="020B0604020202020204" pitchFamily="34" charset="0"/>
              <a:buNone/>
              <a:defRPr lang="pt-BR" sz="7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r"/>
            <a:r>
              <a:rPr lang="pt-BR" dirty="0"/>
              <a:t>Fontes: </a:t>
            </a:r>
            <a:r>
              <a:rPr lang="pt-BR" dirty="0" err="1"/>
              <a:t>Eikon</a:t>
            </a:r>
            <a:r>
              <a:rPr lang="pt-BR" dirty="0"/>
              <a:t>, </a:t>
            </a:r>
            <a:r>
              <a:rPr lang="pt-BR" dirty="0" err="1"/>
              <a:t>Cepea</a:t>
            </a:r>
            <a:r>
              <a:rPr lang="pt-BR" dirty="0"/>
              <a:t>, XP </a:t>
            </a:r>
            <a:r>
              <a:rPr lang="pt-BR" dirty="0" err="1"/>
              <a:t>Research</a:t>
            </a:r>
            <a:endParaRPr lang="pt-BR" dirty="0"/>
          </a:p>
        </p:txBody>
      </p:sp>
      <p:sp>
        <p:nvSpPr>
          <p:cNvPr id="3" name="TextBox 2">
            <a:extLst>
              <a:ext uri="{FF2B5EF4-FFF2-40B4-BE49-F238E27FC236}">
                <a16:creationId xmlns:a16="http://schemas.microsoft.com/office/drawing/2014/main" id="{E9DF01AB-D14B-C1BE-CB8F-F4B5F4FD0DDA}"/>
              </a:ext>
            </a:extLst>
          </p:cNvPr>
          <p:cNvSpPr txBox="1"/>
          <p:nvPr/>
        </p:nvSpPr>
        <p:spPr>
          <a:xfrm>
            <a:off x="390153" y="410349"/>
            <a:ext cx="4532367" cy="276999"/>
          </a:xfrm>
          <a:prstGeom prst="rect">
            <a:avLst/>
          </a:prstGeom>
          <a:solidFill>
            <a:schemeClr val="bg1"/>
          </a:solidFill>
        </p:spPr>
        <p:txBody>
          <a:bodyPr wrap="square" rtlCol="0">
            <a:spAutoFit/>
          </a:bodyPr>
          <a:lstStyle/>
          <a:p>
            <a:pPr algn="l"/>
            <a:r>
              <a:rPr lang="pt-BR" sz="1200" dirty="0">
                <a:latin typeface="+mj-lt"/>
                <a:ea typeface="Roboto" panose="02000000000000000000" pitchFamily="2" charset="0"/>
                <a:cs typeface="Roboto" panose="02000000000000000000" pitchFamily="2" charset="0"/>
              </a:rPr>
              <a:t>Análise Fundamentalista / </a:t>
            </a:r>
            <a:r>
              <a:rPr lang="pt-BR" sz="1200" b="1" dirty="0">
                <a:latin typeface="+mj-lt"/>
                <a:ea typeface="Roboto" panose="02000000000000000000" pitchFamily="2" charset="0"/>
                <a:cs typeface="Roboto" panose="02000000000000000000" pitchFamily="2" charset="0"/>
              </a:rPr>
              <a:t>Leonardo Alencar, Pedro Fonseca</a:t>
            </a:r>
          </a:p>
        </p:txBody>
      </p:sp>
      <p:graphicFrame>
        <p:nvGraphicFramePr>
          <p:cNvPr id="23" name="Content Placeholder 22">
            <a:extLst>
              <a:ext uri="{FF2B5EF4-FFF2-40B4-BE49-F238E27FC236}">
                <a16:creationId xmlns:a16="http://schemas.microsoft.com/office/drawing/2014/main" id="{35BB876D-8FCA-45A1-8007-003C4DC1F66D}"/>
              </a:ext>
            </a:extLst>
          </p:cNvPr>
          <p:cNvGraphicFramePr>
            <a:graphicFrameLocks noGrp="1"/>
          </p:cNvGraphicFramePr>
          <p:nvPr>
            <p:ph sz="quarter" idx="25"/>
            <p:extLst>
              <p:ext uri="{D42A27DB-BD31-4B8C-83A1-F6EECF244321}">
                <p14:modId xmlns:p14="http://schemas.microsoft.com/office/powerpoint/2010/main" val="2183327354"/>
              </p:ext>
            </p:extLst>
          </p:nvPr>
        </p:nvGraphicFramePr>
        <p:xfrm>
          <a:off x="368300" y="7942263"/>
          <a:ext cx="1979613" cy="1511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ontent Placeholder 23">
            <a:extLst>
              <a:ext uri="{FF2B5EF4-FFF2-40B4-BE49-F238E27FC236}">
                <a16:creationId xmlns:a16="http://schemas.microsoft.com/office/drawing/2014/main" id="{86D13371-5D7F-446C-8BC2-1E3F05789474}"/>
              </a:ext>
            </a:extLst>
          </p:cNvPr>
          <p:cNvGraphicFramePr>
            <a:graphicFrameLocks noGrp="1"/>
          </p:cNvGraphicFramePr>
          <p:nvPr>
            <p:ph sz="quarter" idx="30"/>
            <p:extLst>
              <p:ext uri="{D42A27DB-BD31-4B8C-83A1-F6EECF244321}">
                <p14:modId xmlns:p14="http://schemas.microsoft.com/office/powerpoint/2010/main" val="1804237006"/>
              </p:ext>
            </p:extLst>
          </p:nvPr>
        </p:nvGraphicFramePr>
        <p:xfrm>
          <a:off x="2436813" y="7942263"/>
          <a:ext cx="1979612" cy="151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ontent Placeholder 24">
            <a:extLst>
              <a:ext uri="{FF2B5EF4-FFF2-40B4-BE49-F238E27FC236}">
                <a16:creationId xmlns:a16="http://schemas.microsoft.com/office/drawing/2014/main" id="{32E10DF1-36CC-4439-92DE-BD358816A455}"/>
              </a:ext>
            </a:extLst>
          </p:cNvPr>
          <p:cNvGraphicFramePr>
            <a:graphicFrameLocks noGrp="1"/>
          </p:cNvGraphicFramePr>
          <p:nvPr>
            <p:ph sz="quarter" idx="32"/>
            <p:extLst>
              <p:ext uri="{D42A27DB-BD31-4B8C-83A1-F6EECF244321}">
                <p14:modId xmlns:p14="http://schemas.microsoft.com/office/powerpoint/2010/main" val="679457776"/>
              </p:ext>
            </p:extLst>
          </p:nvPr>
        </p:nvGraphicFramePr>
        <p:xfrm>
          <a:off x="4510088" y="7942263"/>
          <a:ext cx="1979612" cy="151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ontent Placeholder 32">
            <a:extLst>
              <a:ext uri="{FF2B5EF4-FFF2-40B4-BE49-F238E27FC236}">
                <a16:creationId xmlns:a16="http://schemas.microsoft.com/office/drawing/2014/main" id="{F8CDA7B6-BB6B-4721-BCA0-5D8F249245C2}"/>
              </a:ext>
            </a:extLst>
          </p:cNvPr>
          <p:cNvGraphicFramePr>
            <a:graphicFrameLocks noGrp="1"/>
          </p:cNvGraphicFramePr>
          <p:nvPr>
            <p:ph sz="quarter" idx="26"/>
            <p:extLst>
              <p:ext uri="{D42A27DB-BD31-4B8C-83A1-F6EECF244321}">
                <p14:modId xmlns:p14="http://schemas.microsoft.com/office/powerpoint/2010/main" val="1273172377"/>
              </p:ext>
            </p:extLst>
          </p:nvPr>
        </p:nvGraphicFramePr>
        <p:xfrm>
          <a:off x="3536950" y="1816100"/>
          <a:ext cx="2952750" cy="37607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259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A091D1-35D7-A160-F06A-C26ACFB22706}"/>
              </a:ext>
            </a:extLst>
          </p:cNvPr>
          <p:cNvSpPr>
            <a:spLocks noGrp="1"/>
          </p:cNvSpPr>
          <p:nvPr>
            <p:ph type="body" sz="quarter" idx="20"/>
          </p:nvPr>
        </p:nvSpPr>
        <p:spPr>
          <a:xfrm>
            <a:off x="369050" y="1497013"/>
            <a:ext cx="2952000" cy="4143600"/>
          </a:xfrm>
        </p:spPr>
        <p:txBody>
          <a:bodyPr/>
          <a:lstStyle/>
          <a:p>
            <a:pPr fontAlgn="base"/>
            <a:r>
              <a:rPr lang="pt-BR" sz="910" dirty="0"/>
              <a:t>O preço do </a:t>
            </a:r>
            <a:r>
              <a:rPr lang="pt-BR" sz="910" b="1" dirty="0"/>
              <a:t>açúcar</a:t>
            </a:r>
            <a:r>
              <a:rPr lang="pt-BR" sz="910" dirty="0"/>
              <a:t> encerrou a semana em queda, embora tenha encontrado algum suporte na alta do Brent, que reforça um mix mais alcooleiro. Ainda assim, revisões altistas no balanço global 2026/27 — com destaque para o déficit de ~3,2 mi t apontado pela Datagro, em meio ao El </a:t>
            </a:r>
            <a:r>
              <a:rPr lang="pt-BR" sz="910" dirty="0" err="1"/>
              <a:t>Niño</a:t>
            </a:r>
            <a:r>
              <a:rPr lang="pt-BR" sz="910" dirty="0"/>
              <a:t> afetando Índia e Tailândia — não foram suficientes para sustentar o movimento. Do ponto de vista técnico, a incapacidade de romper máximas recentes, somada ao fechamento de gaps relevantes, indicou perda de momentum, levando à realização de lucros ao longo da semana.</a:t>
            </a:r>
          </a:p>
          <a:p>
            <a:pPr fontAlgn="base"/>
            <a:r>
              <a:rPr lang="pt-BR" sz="910" dirty="0"/>
              <a:t>Além disso, sinais de uma safra de cana mais robusta no Brasil e expectativas de moagem acima do esperado trouxeram pressão adicional. Apesar do início da safra com mix maximizado para </a:t>
            </a:r>
            <a:r>
              <a:rPr lang="pt-BR" sz="910" b="1" dirty="0"/>
              <a:t>etanol</a:t>
            </a:r>
            <a:r>
              <a:rPr lang="pt-BR" sz="910" dirty="0"/>
              <a:t>, o discurso já indica uma transição para maior produção de açúcar, com um mix mais equilibrado diante da atratividade relativa, especialmente se não houver reajustes nos preços da gasolina pela Petrobras. Segundo agentes do setor, diante da volatilidade de preços e de uma safra recorde iminente, o setor passou a operar em “Max Moagem”, ampliando a oferta no mercado.</a:t>
            </a:r>
          </a:p>
        </p:txBody>
      </p:sp>
      <p:sp>
        <p:nvSpPr>
          <p:cNvPr id="6" name="Content Placeholder 5">
            <a:extLst>
              <a:ext uri="{FF2B5EF4-FFF2-40B4-BE49-F238E27FC236}">
                <a16:creationId xmlns:a16="http://schemas.microsoft.com/office/drawing/2014/main" id="{AFC2F53E-FF45-F7C0-901C-C2E341497B62}"/>
              </a:ext>
            </a:extLst>
          </p:cNvPr>
          <p:cNvSpPr>
            <a:spLocks noGrp="1"/>
          </p:cNvSpPr>
          <p:nvPr>
            <p:ph sz="quarter" idx="27"/>
          </p:nvPr>
        </p:nvSpPr>
        <p:spPr>
          <a:xfrm>
            <a:off x="368300" y="7626114"/>
            <a:ext cx="1980000" cy="258532"/>
          </a:xfrm>
        </p:spPr>
        <p:txBody>
          <a:bodyPr/>
          <a:lstStyle/>
          <a:p>
            <a:r>
              <a:rPr lang="pt-BR" sz="1200" dirty="0"/>
              <a:t>Açúcar nº 11 </a:t>
            </a:r>
            <a:r>
              <a:rPr lang="pt-BR" sz="1200" b="0" dirty="0"/>
              <a:t>(¢/libra-peso)</a:t>
            </a:r>
            <a:endParaRPr lang="pt-BR" sz="1200" dirty="0"/>
          </a:p>
        </p:txBody>
      </p:sp>
      <p:sp>
        <p:nvSpPr>
          <p:cNvPr id="7" name="Content Placeholder 6">
            <a:extLst>
              <a:ext uri="{FF2B5EF4-FFF2-40B4-BE49-F238E27FC236}">
                <a16:creationId xmlns:a16="http://schemas.microsoft.com/office/drawing/2014/main" id="{CBB69560-0AF1-97B9-C250-EAA00A4222E3}"/>
              </a:ext>
            </a:extLst>
          </p:cNvPr>
          <p:cNvSpPr>
            <a:spLocks noGrp="1"/>
          </p:cNvSpPr>
          <p:nvPr>
            <p:ph sz="quarter" idx="21"/>
          </p:nvPr>
        </p:nvSpPr>
        <p:spPr/>
        <p:txBody>
          <a:bodyPr lIns="0">
            <a:noAutofit/>
          </a:bodyPr>
          <a:lstStyle/>
          <a:p>
            <a:pPr marL="171450" indent="-171450">
              <a:spcAft>
                <a:spcPts val="600"/>
              </a:spcAft>
              <a:buChar char="•"/>
            </a:pPr>
            <a:r>
              <a:rPr lang="pt-BR" dirty="0"/>
              <a:t>Mix mais alcooleiro no início da safra deve pressionar preços de etanol no curto prazo;</a:t>
            </a:r>
          </a:p>
          <a:p>
            <a:pPr marL="171450" indent="-171450">
              <a:spcAft>
                <a:spcPts val="600"/>
              </a:spcAft>
              <a:buChar char="•"/>
            </a:pPr>
            <a:r>
              <a:rPr lang="pt-BR" dirty="0"/>
              <a:t>Mix de açúcar na safra acima das expectativas  na 1ª quinzena;</a:t>
            </a:r>
          </a:p>
          <a:p>
            <a:pPr marL="171450" indent="-171450">
              <a:spcAft>
                <a:spcPts val="600"/>
              </a:spcAft>
              <a:buChar char="•"/>
            </a:pPr>
            <a:r>
              <a:rPr lang="pt-BR" dirty="0"/>
              <a:t>Realização de lucros de fundos posicionados no açúcar;</a:t>
            </a:r>
          </a:p>
        </p:txBody>
      </p:sp>
      <p:sp>
        <p:nvSpPr>
          <p:cNvPr id="8" name="Content Placeholder 7">
            <a:extLst>
              <a:ext uri="{FF2B5EF4-FFF2-40B4-BE49-F238E27FC236}">
                <a16:creationId xmlns:a16="http://schemas.microsoft.com/office/drawing/2014/main" id="{5BA24087-04A0-22A3-45BF-29E847BD584E}"/>
              </a:ext>
            </a:extLst>
          </p:cNvPr>
          <p:cNvSpPr>
            <a:spLocks noGrp="1"/>
          </p:cNvSpPr>
          <p:nvPr>
            <p:ph sz="quarter" idx="22"/>
          </p:nvPr>
        </p:nvSpPr>
        <p:spPr/>
        <p:txBody>
          <a:bodyPr lIns="0">
            <a:noAutofit/>
          </a:bodyPr>
          <a:lstStyle/>
          <a:p>
            <a:pPr marL="171450" indent="-171450">
              <a:spcAft>
                <a:spcPts val="600"/>
              </a:spcAft>
              <a:buFont typeface="Arial" panose="020B0604020202020204" pitchFamily="34" charset="0"/>
              <a:buChar char="•"/>
            </a:pPr>
            <a:r>
              <a:rPr lang="pt-BR" dirty="0"/>
              <a:t>Aumento da mistura de 30% para 32% do etanol garante demanda adicional, embora já amplamente especulado pelo setor;</a:t>
            </a:r>
          </a:p>
          <a:p>
            <a:pPr marL="171450" indent="-171450">
              <a:spcAft>
                <a:spcPts val="600"/>
              </a:spcAft>
              <a:buFont typeface="Arial" panose="020B0604020202020204" pitchFamily="34" charset="0"/>
              <a:buChar char="•"/>
            </a:pPr>
            <a:r>
              <a:rPr lang="pt-BR" dirty="0"/>
              <a:t>Possível aumento da mistura de etanol na Índia;</a:t>
            </a:r>
          </a:p>
          <a:p>
            <a:pPr marL="171450" indent="-171450">
              <a:spcAft>
                <a:spcPts val="600"/>
              </a:spcAft>
              <a:buFont typeface="Arial" panose="020B0604020202020204" pitchFamily="34" charset="0"/>
              <a:buChar char="•"/>
            </a:pPr>
            <a:r>
              <a:rPr lang="pt-BR" dirty="0"/>
              <a:t>El Nino pode afetar desenvolvimento das safras no sudeste asiático, sustentando preços de açúcar maiores.</a:t>
            </a:r>
          </a:p>
          <a:p>
            <a:pPr marL="171450" indent="-171450">
              <a:spcAft>
                <a:spcPts val="600"/>
              </a:spcAft>
              <a:buFont typeface="Arial" panose="020B0604020202020204" pitchFamily="34" charset="0"/>
              <a:buChar char="•"/>
            </a:pPr>
            <a:r>
              <a:rPr lang="pt-BR" dirty="0"/>
              <a:t>Chuvas podem impactar moagem no Centro-Sul</a:t>
            </a:r>
          </a:p>
        </p:txBody>
      </p:sp>
      <p:sp>
        <p:nvSpPr>
          <p:cNvPr id="9" name="Content Placeholder 8">
            <a:extLst>
              <a:ext uri="{FF2B5EF4-FFF2-40B4-BE49-F238E27FC236}">
                <a16:creationId xmlns:a16="http://schemas.microsoft.com/office/drawing/2014/main" id="{0BE15C66-E48A-D090-F8C7-FEBA5D517232}"/>
              </a:ext>
            </a:extLst>
          </p:cNvPr>
          <p:cNvSpPr>
            <a:spLocks noGrp="1"/>
          </p:cNvSpPr>
          <p:nvPr>
            <p:ph sz="quarter" idx="23"/>
          </p:nvPr>
        </p:nvSpPr>
        <p:spPr>
          <a:xfrm>
            <a:off x="368300" y="5711179"/>
            <a:ext cx="2952000" cy="258532"/>
          </a:xfrm>
        </p:spPr>
        <p:txBody>
          <a:bodyPr/>
          <a:lstStyle/>
          <a:p>
            <a:r>
              <a:rPr lang="pt-BR" sz="1200" dirty="0"/>
              <a:t>Fatores Baixistas</a:t>
            </a:r>
          </a:p>
        </p:txBody>
      </p:sp>
      <p:sp>
        <p:nvSpPr>
          <p:cNvPr id="10" name="Content Placeholder 9">
            <a:extLst>
              <a:ext uri="{FF2B5EF4-FFF2-40B4-BE49-F238E27FC236}">
                <a16:creationId xmlns:a16="http://schemas.microsoft.com/office/drawing/2014/main" id="{DCE84341-7997-125D-F726-30740BE8C172}"/>
              </a:ext>
            </a:extLst>
          </p:cNvPr>
          <p:cNvSpPr>
            <a:spLocks noGrp="1"/>
          </p:cNvSpPr>
          <p:nvPr>
            <p:ph sz="quarter" idx="24"/>
          </p:nvPr>
        </p:nvSpPr>
        <p:spPr>
          <a:xfrm>
            <a:off x="3537700" y="5711179"/>
            <a:ext cx="2952000" cy="258532"/>
          </a:xfrm>
        </p:spPr>
        <p:txBody>
          <a:bodyPr/>
          <a:lstStyle/>
          <a:p>
            <a:r>
              <a:rPr lang="pt-BR" sz="1200" dirty="0"/>
              <a:t>Fatores Altistas</a:t>
            </a:r>
          </a:p>
        </p:txBody>
      </p:sp>
      <p:sp>
        <p:nvSpPr>
          <p:cNvPr id="11" name="Text Placeholder 10">
            <a:extLst>
              <a:ext uri="{FF2B5EF4-FFF2-40B4-BE49-F238E27FC236}">
                <a16:creationId xmlns:a16="http://schemas.microsoft.com/office/drawing/2014/main" id="{BF12C03F-254F-D8C6-6409-B5E010F53B22}"/>
              </a:ext>
            </a:extLst>
          </p:cNvPr>
          <p:cNvSpPr>
            <a:spLocks noGrp="1"/>
          </p:cNvSpPr>
          <p:nvPr>
            <p:ph type="body" sz="quarter" idx="16"/>
          </p:nvPr>
        </p:nvSpPr>
        <p:spPr/>
        <p:txBody>
          <a:bodyPr/>
          <a:lstStyle/>
          <a:p>
            <a:r>
              <a:rPr lang="en-US" dirty="0" err="1"/>
              <a:t>Comentário</a:t>
            </a:r>
            <a:r>
              <a:rPr lang="en-US" dirty="0"/>
              <a:t> </a:t>
            </a:r>
            <a:r>
              <a:rPr lang="en-US" dirty="0" err="1"/>
              <a:t>Semanal</a:t>
            </a:r>
            <a:r>
              <a:rPr lang="en-US" dirty="0"/>
              <a:t> de </a:t>
            </a:r>
            <a:r>
              <a:rPr lang="en-US" dirty="0" err="1"/>
              <a:t>Açúcar</a:t>
            </a:r>
            <a:r>
              <a:rPr lang="en-US" dirty="0"/>
              <a:t> e </a:t>
            </a:r>
            <a:r>
              <a:rPr lang="en-US" dirty="0" err="1"/>
              <a:t>Etanol</a:t>
            </a:r>
            <a:endParaRPr lang="en-US" dirty="0"/>
          </a:p>
          <a:p>
            <a:endParaRPr lang="pt-BR" dirty="0"/>
          </a:p>
        </p:txBody>
      </p:sp>
      <p:sp>
        <p:nvSpPr>
          <p:cNvPr id="12" name="Text Placeholder 11">
            <a:extLst>
              <a:ext uri="{FF2B5EF4-FFF2-40B4-BE49-F238E27FC236}">
                <a16:creationId xmlns:a16="http://schemas.microsoft.com/office/drawing/2014/main" id="{EE8A5DC2-3368-1BE8-6371-E8FB5E28F49E}"/>
              </a:ext>
            </a:extLst>
          </p:cNvPr>
          <p:cNvSpPr>
            <a:spLocks noGrp="1"/>
          </p:cNvSpPr>
          <p:nvPr>
            <p:ph type="body" sz="quarter" idx="17"/>
          </p:nvPr>
        </p:nvSpPr>
        <p:spPr/>
        <p:txBody>
          <a:bodyPr/>
          <a:lstStyle/>
          <a:p>
            <a:r>
              <a:rPr lang="pt-BR" dirty="0"/>
              <a:t>“Max Moagem”</a:t>
            </a:r>
          </a:p>
        </p:txBody>
      </p:sp>
      <p:sp>
        <p:nvSpPr>
          <p:cNvPr id="14" name="Date Placeholder 13">
            <a:extLst>
              <a:ext uri="{FF2B5EF4-FFF2-40B4-BE49-F238E27FC236}">
                <a16:creationId xmlns:a16="http://schemas.microsoft.com/office/drawing/2014/main" id="{182CAE3F-C750-5B74-FDD8-85B6E64BB1CD}"/>
              </a:ext>
            </a:extLst>
          </p:cNvPr>
          <p:cNvSpPr>
            <a:spLocks noGrp="1"/>
          </p:cNvSpPr>
          <p:nvPr>
            <p:ph type="dt" sz="half" idx="2"/>
          </p:nvPr>
        </p:nvSpPr>
        <p:spPr/>
        <p:txBody>
          <a:bodyPr/>
          <a:lstStyle/>
          <a:p>
            <a:fld id="{0834ECF4-E3A7-4EE5-B75E-4A8E0D61D7AD}" type="datetime4">
              <a:rPr lang="pt-BR" smtClean="0"/>
              <a:pPr/>
              <a:t>18 de maio de 2026</a:t>
            </a:fld>
            <a:endParaRPr lang="en-US" dirty="0"/>
          </a:p>
        </p:txBody>
      </p:sp>
      <p:sp>
        <p:nvSpPr>
          <p:cNvPr id="16" name="Content Placeholder 15">
            <a:extLst>
              <a:ext uri="{FF2B5EF4-FFF2-40B4-BE49-F238E27FC236}">
                <a16:creationId xmlns:a16="http://schemas.microsoft.com/office/drawing/2014/main" id="{3BFCFA2D-62C4-CD62-4403-A779342EBF7A}"/>
              </a:ext>
            </a:extLst>
          </p:cNvPr>
          <p:cNvSpPr>
            <a:spLocks noGrp="1"/>
          </p:cNvSpPr>
          <p:nvPr>
            <p:ph sz="quarter" idx="31"/>
          </p:nvPr>
        </p:nvSpPr>
        <p:spPr>
          <a:xfrm>
            <a:off x="2439000" y="7626114"/>
            <a:ext cx="1980000" cy="258532"/>
          </a:xfrm>
        </p:spPr>
        <p:txBody>
          <a:bodyPr/>
          <a:lstStyle/>
          <a:p>
            <a:r>
              <a:rPr lang="pt-BR" sz="1200" dirty="0"/>
              <a:t>Etanol Hidratado</a:t>
            </a:r>
            <a:r>
              <a:rPr lang="pt-BR" sz="1200" b="0" dirty="0"/>
              <a:t> (R$/m³)</a:t>
            </a:r>
            <a:endParaRPr lang="pt-BR" sz="1200" dirty="0"/>
          </a:p>
        </p:txBody>
      </p:sp>
      <p:sp>
        <p:nvSpPr>
          <p:cNvPr id="18" name="Content Placeholder 17">
            <a:extLst>
              <a:ext uri="{FF2B5EF4-FFF2-40B4-BE49-F238E27FC236}">
                <a16:creationId xmlns:a16="http://schemas.microsoft.com/office/drawing/2014/main" id="{00E613FC-D711-D99E-04DA-6D06B974AE91}"/>
              </a:ext>
            </a:extLst>
          </p:cNvPr>
          <p:cNvSpPr>
            <a:spLocks noGrp="1"/>
          </p:cNvSpPr>
          <p:nvPr>
            <p:ph sz="quarter" idx="33"/>
          </p:nvPr>
        </p:nvSpPr>
        <p:spPr>
          <a:xfrm>
            <a:off x="4508950" y="7625977"/>
            <a:ext cx="1980000" cy="258532"/>
          </a:xfrm>
        </p:spPr>
        <p:txBody>
          <a:bodyPr/>
          <a:lstStyle/>
          <a:p>
            <a:r>
              <a:rPr lang="pt-BR" sz="1200" dirty="0"/>
              <a:t>Petróleo </a:t>
            </a:r>
            <a:r>
              <a:rPr lang="pt-BR" sz="1200" b="0" dirty="0"/>
              <a:t>($/barril)</a:t>
            </a:r>
          </a:p>
        </p:txBody>
      </p:sp>
      <p:sp>
        <p:nvSpPr>
          <p:cNvPr id="36" name="Text Placeholder 12">
            <a:extLst>
              <a:ext uri="{FF2B5EF4-FFF2-40B4-BE49-F238E27FC236}">
                <a16:creationId xmlns:a16="http://schemas.microsoft.com/office/drawing/2014/main" id="{5E19C42D-D85A-52EC-636A-538B4B0343CC}"/>
              </a:ext>
            </a:extLst>
          </p:cNvPr>
          <p:cNvSpPr>
            <a:spLocks noGrp="1"/>
          </p:cNvSpPr>
          <p:nvPr>
            <p:ph type="body" sz="quarter" idx="29"/>
          </p:nvPr>
        </p:nvSpPr>
        <p:spPr>
          <a:xfrm>
            <a:off x="822326" y="9548813"/>
            <a:ext cx="2606674" cy="197643"/>
          </a:xfrm>
        </p:spPr>
        <p:txBody>
          <a:bodyPr/>
          <a:lstStyle/>
          <a:p>
            <a:pPr algn="just"/>
            <a:r>
              <a:rPr lang="pt-BR" b="1" dirty="0"/>
              <a:t>Análise Fundamentalista: Leonardo Alencar, Pedro Fonseca</a:t>
            </a:r>
            <a:endParaRPr lang="pt-BR" dirty="0"/>
          </a:p>
        </p:txBody>
      </p:sp>
      <p:sp>
        <p:nvSpPr>
          <p:cNvPr id="37" name="Text Placeholder 12">
            <a:extLst>
              <a:ext uri="{FF2B5EF4-FFF2-40B4-BE49-F238E27FC236}">
                <a16:creationId xmlns:a16="http://schemas.microsoft.com/office/drawing/2014/main" id="{FE6AA9CC-92D8-A434-27B1-52F59C560973}"/>
              </a:ext>
            </a:extLst>
          </p:cNvPr>
          <p:cNvSpPr txBox="1">
            <a:spLocks/>
          </p:cNvSpPr>
          <p:nvPr/>
        </p:nvSpPr>
        <p:spPr>
          <a:xfrm>
            <a:off x="3429000" y="9548813"/>
            <a:ext cx="2606674" cy="197643"/>
          </a:xfrm>
          <a:prstGeom prst="rect">
            <a:avLst/>
          </a:prstGeom>
        </p:spPr>
        <p:txBody>
          <a:bodyPr vert="horz" lIns="0" tIns="0" rIns="0" bIns="0" rtlCol="0" anchor="ctr" anchorCtr="0">
            <a:noAutofit/>
          </a:bodyPr>
          <a:lstStyle>
            <a:lvl1pPr marL="0" indent="0" algn="l" defTabSz="385767" rtl="0" eaLnBrk="1" latinLnBrk="0" hangingPunct="1">
              <a:lnSpc>
                <a:spcPct val="90000"/>
              </a:lnSpc>
              <a:spcBef>
                <a:spcPts val="422"/>
              </a:spcBef>
              <a:buFont typeface="Arial" panose="020B0604020202020204" pitchFamily="34" charset="0"/>
              <a:buNone/>
              <a:defRPr lang="pt-BR" sz="7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algn="r"/>
            <a:r>
              <a:rPr lang="pt-BR" dirty="0"/>
              <a:t>Fontes: </a:t>
            </a:r>
            <a:r>
              <a:rPr lang="pt-BR" dirty="0" err="1"/>
              <a:t>Eikon</a:t>
            </a:r>
            <a:r>
              <a:rPr lang="pt-BR" dirty="0"/>
              <a:t>, </a:t>
            </a:r>
            <a:r>
              <a:rPr lang="pt-BR" dirty="0" err="1"/>
              <a:t>Cepea</a:t>
            </a:r>
            <a:r>
              <a:rPr lang="pt-BR" dirty="0"/>
              <a:t>, B3, XP </a:t>
            </a:r>
            <a:r>
              <a:rPr lang="pt-BR" dirty="0" err="1"/>
              <a:t>Research</a:t>
            </a:r>
            <a:endParaRPr lang="pt-BR" dirty="0"/>
          </a:p>
        </p:txBody>
      </p:sp>
      <p:sp>
        <p:nvSpPr>
          <p:cNvPr id="21" name="TextBox 20">
            <a:extLst>
              <a:ext uri="{FF2B5EF4-FFF2-40B4-BE49-F238E27FC236}">
                <a16:creationId xmlns:a16="http://schemas.microsoft.com/office/drawing/2014/main" id="{A708F50C-5419-9FFE-7EF2-2A5624B2B2F7}"/>
              </a:ext>
            </a:extLst>
          </p:cNvPr>
          <p:cNvSpPr txBox="1"/>
          <p:nvPr/>
        </p:nvSpPr>
        <p:spPr>
          <a:xfrm>
            <a:off x="390153" y="410349"/>
            <a:ext cx="4570467" cy="276999"/>
          </a:xfrm>
          <a:prstGeom prst="rect">
            <a:avLst/>
          </a:prstGeom>
          <a:solidFill>
            <a:schemeClr val="bg1"/>
          </a:solidFill>
        </p:spPr>
        <p:txBody>
          <a:bodyPr wrap="square" rtlCol="0">
            <a:spAutoFit/>
          </a:bodyPr>
          <a:lstStyle/>
          <a:p>
            <a:pPr algn="l"/>
            <a:r>
              <a:rPr lang="pt-BR" sz="1200" dirty="0">
                <a:latin typeface="+mj-lt"/>
                <a:ea typeface="Roboto" panose="02000000000000000000" pitchFamily="2" charset="0"/>
                <a:cs typeface="Roboto" panose="02000000000000000000" pitchFamily="2" charset="0"/>
              </a:rPr>
              <a:t>Análise Fundamentalista / </a:t>
            </a:r>
            <a:r>
              <a:rPr lang="pt-BR" sz="1200" b="1" dirty="0">
                <a:latin typeface="+mj-lt"/>
                <a:ea typeface="Roboto" panose="02000000000000000000" pitchFamily="2" charset="0"/>
                <a:cs typeface="Roboto" panose="02000000000000000000" pitchFamily="2" charset="0"/>
              </a:rPr>
              <a:t>Leonardo Alencar, Pedro Fonseca</a:t>
            </a:r>
          </a:p>
        </p:txBody>
      </p:sp>
      <p:sp>
        <p:nvSpPr>
          <p:cNvPr id="25" name="Content Placeholder 3">
            <a:extLst>
              <a:ext uri="{FF2B5EF4-FFF2-40B4-BE49-F238E27FC236}">
                <a16:creationId xmlns:a16="http://schemas.microsoft.com/office/drawing/2014/main" id="{FAC96FFE-8B2C-812A-2634-D691362E22B4}"/>
              </a:ext>
            </a:extLst>
          </p:cNvPr>
          <p:cNvSpPr txBox="1">
            <a:spLocks/>
          </p:cNvSpPr>
          <p:nvPr/>
        </p:nvSpPr>
        <p:spPr>
          <a:xfrm>
            <a:off x="-3772930" y="6157372"/>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200" dirty="0"/>
              <a:t>Paridade Açúcar x Etanol </a:t>
            </a:r>
            <a:r>
              <a:rPr lang="pt-BR" sz="1200" b="0" dirty="0"/>
              <a:t>(¢/libra-peso)</a:t>
            </a:r>
          </a:p>
        </p:txBody>
      </p:sp>
      <p:sp>
        <p:nvSpPr>
          <p:cNvPr id="3" name="Content Placeholder 3">
            <a:extLst>
              <a:ext uri="{FF2B5EF4-FFF2-40B4-BE49-F238E27FC236}">
                <a16:creationId xmlns:a16="http://schemas.microsoft.com/office/drawing/2014/main" id="{847D2190-B396-1462-3EDD-2B89AE51806B}"/>
              </a:ext>
            </a:extLst>
          </p:cNvPr>
          <p:cNvSpPr txBox="1">
            <a:spLocks/>
          </p:cNvSpPr>
          <p:nvPr/>
        </p:nvSpPr>
        <p:spPr>
          <a:xfrm>
            <a:off x="11176750" y="438763"/>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200" dirty="0"/>
              <a:t>Mix Açucareiro no Centro-Sul </a:t>
            </a:r>
            <a:r>
              <a:rPr lang="pt-BR" sz="1200" b="0" dirty="0"/>
              <a:t>(% do ATR)</a:t>
            </a:r>
          </a:p>
        </p:txBody>
      </p:sp>
      <p:sp>
        <p:nvSpPr>
          <p:cNvPr id="31" name="Content Placeholder 3">
            <a:extLst>
              <a:ext uri="{FF2B5EF4-FFF2-40B4-BE49-F238E27FC236}">
                <a16:creationId xmlns:a16="http://schemas.microsoft.com/office/drawing/2014/main" id="{70F42B43-BD49-973D-183E-8543079A0452}"/>
              </a:ext>
            </a:extLst>
          </p:cNvPr>
          <p:cNvSpPr txBox="1">
            <a:spLocks/>
          </p:cNvSpPr>
          <p:nvPr/>
        </p:nvSpPr>
        <p:spPr>
          <a:xfrm>
            <a:off x="11226919" y="4735290"/>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200" dirty="0"/>
              <a:t>Quantidade ATR/</a:t>
            </a:r>
            <a:r>
              <a:rPr lang="pt-BR" sz="1200" dirty="0" err="1"/>
              <a:t>ton</a:t>
            </a:r>
            <a:r>
              <a:rPr lang="pt-BR" sz="1200" dirty="0"/>
              <a:t> de cana </a:t>
            </a:r>
            <a:r>
              <a:rPr lang="pt-BR" sz="1200" b="0" dirty="0"/>
              <a:t>(kg)</a:t>
            </a:r>
          </a:p>
        </p:txBody>
      </p:sp>
      <p:pic>
        <p:nvPicPr>
          <p:cNvPr id="33" name="Picture 32">
            <a:extLst>
              <a:ext uri="{FF2B5EF4-FFF2-40B4-BE49-F238E27FC236}">
                <a16:creationId xmlns:a16="http://schemas.microsoft.com/office/drawing/2014/main" id="{D6AFD0F4-E7D3-2957-06FF-036E8A97B9C5}"/>
              </a:ext>
            </a:extLst>
          </p:cNvPr>
          <p:cNvPicPr>
            <a:picLocks noChangeAspect="1"/>
          </p:cNvPicPr>
          <p:nvPr/>
        </p:nvPicPr>
        <p:blipFill>
          <a:blip r:embed="rId2"/>
          <a:stretch>
            <a:fillRect/>
          </a:stretch>
        </p:blipFill>
        <p:spPr>
          <a:xfrm>
            <a:off x="-3813698" y="903052"/>
            <a:ext cx="2476627" cy="520727"/>
          </a:xfrm>
          <a:prstGeom prst="rect">
            <a:avLst/>
          </a:prstGeom>
        </p:spPr>
      </p:pic>
      <p:sp>
        <p:nvSpPr>
          <p:cNvPr id="23" name="Content Placeholder 12">
            <a:extLst>
              <a:ext uri="{FF2B5EF4-FFF2-40B4-BE49-F238E27FC236}">
                <a16:creationId xmlns:a16="http://schemas.microsoft.com/office/drawing/2014/main" id="{AF08F4F0-E8B9-21B4-46AF-70A766E8B0A7}"/>
              </a:ext>
            </a:extLst>
          </p:cNvPr>
          <p:cNvSpPr txBox="1">
            <a:spLocks/>
          </p:cNvSpPr>
          <p:nvPr/>
        </p:nvSpPr>
        <p:spPr>
          <a:xfrm>
            <a:off x="7265036" y="5263949"/>
            <a:ext cx="2952000" cy="24468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100" dirty="0"/>
              <a:t>Gasolina: Paridade de Imp. x Petrobras </a:t>
            </a:r>
            <a:r>
              <a:rPr lang="pt-BR" sz="1100" b="0" dirty="0"/>
              <a:t>(R$/l)</a:t>
            </a:r>
          </a:p>
        </p:txBody>
      </p:sp>
      <p:sp>
        <p:nvSpPr>
          <p:cNvPr id="5" name="Content Placeholder 4">
            <a:extLst>
              <a:ext uri="{FF2B5EF4-FFF2-40B4-BE49-F238E27FC236}">
                <a16:creationId xmlns:a16="http://schemas.microsoft.com/office/drawing/2014/main" id="{3D205B3E-BAF9-7D10-FA6E-5AD5DDF57CAB}"/>
              </a:ext>
            </a:extLst>
          </p:cNvPr>
          <p:cNvSpPr>
            <a:spLocks noGrp="1"/>
          </p:cNvSpPr>
          <p:nvPr>
            <p:ph sz="quarter" idx="28"/>
          </p:nvPr>
        </p:nvSpPr>
        <p:spPr>
          <a:xfrm>
            <a:off x="3536950" y="1452872"/>
            <a:ext cx="2952750" cy="244682"/>
          </a:xfrm>
        </p:spPr>
        <p:txBody>
          <a:bodyPr/>
          <a:lstStyle/>
          <a:p>
            <a:r>
              <a:rPr lang="pt-BR" sz="1100" dirty="0"/>
              <a:t>Paridade Açúcar x Etanol </a:t>
            </a:r>
            <a:r>
              <a:rPr lang="pt-BR" sz="1100" b="0" dirty="0"/>
              <a:t>(¢/libra-peso)</a:t>
            </a:r>
          </a:p>
        </p:txBody>
      </p:sp>
      <p:sp>
        <p:nvSpPr>
          <p:cNvPr id="38" name="Content Placeholder 12">
            <a:extLst>
              <a:ext uri="{FF2B5EF4-FFF2-40B4-BE49-F238E27FC236}">
                <a16:creationId xmlns:a16="http://schemas.microsoft.com/office/drawing/2014/main" id="{1E582AAA-5F0A-D183-0AF4-9E9FC0365548}"/>
              </a:ext>
            </a:extLst>
          </p:cNvPr>
          <p:cNvSpPr txBox="1">
            <a:spLocks/>
          </p:cNvSpPr>
          <p:nvPr/>
        </p:nvSpPr>
        <p:spPr>
          <a:xfrm>
            <a:off x="11502626" y="814312"/>
            <a:ext cx="2952000" cy="24468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100" dirty="0"/>
              <a:t>Mix Açucareiro no Centro-Sul </a:t>
            </a:r>
            <a:r>
              <a:rPr lang="pt-BR" sz="1100" b="0" dirty="0"/>
              <a:t>(% do ATR)</a:t>
            </a:r>
          </a:p>
        </p:txBody>
      </p:sp>
      <p:graphicFrame>
        <p:nvGraphicFramePr>
          <p:cNvPr id="41" name="Content Placeholder 26">
            <a:extLst>
              <a:ext uri="{FF2B5EF4-FFF2-40B4-BE49-F238E27FC236}">
                <a16:creationId xmlns:a16="http://schemas.microsoft.com/office/drawing/2014/main" id="{14D0595B-CFB8-51F9-BE0E-FDE575ACDFA6}"/>
              </a:ext>
            </a:extLst>
          </p:cNvPr>
          <p:cNvGraphicFramePr>
            <a:graphicFrameLocks noChangeAspect="1"/>
          </p:cNvGraphicFramePr>
          <p:nvPr>
            <p:extLst>
              <p:ext uri="{D42A27DB-BD31-4B8C-83A1-F6EECF244321}">
                <p14:modId xmlns:p14="http://schemas.microsoft.com/office/powerpoint/2010/main" val="1394536006"/>
              </p:ext>
            </p:extLst>
          </p:nvPr>
        </p:nvGraphicFramePr>
        <p:xfrm>
          <a:off x="12319000" y="1660525"/>
          <a:ext cx="1641475" cy="2041525"/>
        </p:xfrm>
        <a:graphic>
          <a:graphicData uri="http://schemas.openxmlformats.org/presentationml/2006/ole">
            <mc:AlternateContent xmlns:mc="http://schemas.openxmlformats.org/markup-compatibility/2006">
              <mc:Choice xmlns:v="urn:schemas-microsoft-com:vml" Requires="v">
                <p:oleObj name="Worksheet" r:id="rId3" imgW="1975183" imgH="2457450" progId="Excel.Sheet.12">
                  <p:link updateAutomatic="1"/>
                </p:oleObj>
              </mc:Choice>
              <mc:Fallback>
                <p:oleObj name="Worksheet" r:id="rId3" imgW="1975183" imgH="2457450" progId="Excel.Sheet.12">
                  <p:link updateAutomatic="1"/>
                  <p:pic>
                    <p:nvPicPr>
                      <p:cNvPr id="41" name="Content Placeholder 26">
                        <a:extLst>
                          <a:ext uri="{FF2B5EF4-FFF2-40B4-BE49-F238E27FC236}">
                            <a16:creationId xmlns:a16="http://schemas.microsoft.com/office/drawing/2014/main" id="{14D0595B-CFB8-51F9-BE0E-FDE575ACDFA6}"/>
                          </a:ext>
                        </a:extLst>
                      </p:cNvPr>
                      <p:cNvPicPr/>
                      <p:nvPr/>
                    </p:nvPicPr>
                    <p:blipFill>
                      <a:blip r:embed="rId4"/>
                      <a:stretch>
                        <a:fillRect/>
                      </a:stretch>
                    </p:blipFill>
                    <p:spPr>
                      <a:xfrm>
                        <a:off x="12319000" y="1660525"/>
                        <a:ext cx="1641475" cy="2041525"/>
                      </a:xfrm>
                      <a:prstGeom prst="rect">
                        <a:avLst/>
                      </a:prstGeom>
                    </p:spPr>
                  </p:pic>
                </p:oleObj>
              </mc:Fallback>
            </mc:AlternateContent>
          </a:graphicData>
        </a:graphic>
      </p:graphicFrame>
      <p:sp>
        <p:nvSpPr>
          <p:cNvPr id="30" name="Content Placeholder 4">
            <a:extLst>
              <a:ext uri="{FF2B5EF4-FFF2-40B4-BE49-F238E27FC236}">
                <a16:creationId xmlns:a16="http://schemas.microsoft.com/office/drawing/2014/main" id="{94E859E5-C1E5-DE2E-64C5-01F3413D8BBB}"/>
              </a:ext>
            </a:extLst>
          </p:cNvPr>
          <p:cNvSpPr txBox="1">
            <a:spLocks/>
          </p:cNvSpPr>
          <p:nvPr/>
        </p:nvSpPr>
        <p:spPr>
          <a:xfrm>
            <a:off x="7572804" y="623429"/>
            <a:ext cx="2952000" cy="24468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100" dirty="0"/>
              <a:t>Açúcar: Produção Quinzenal Centro-Sul </a:t>
            </a:r>
            <a:r>
              <a:rPr lang="pt-BR" sz="1100" b="0" dirty="0"/>
              <a:t>(mi t)</a:t>
            </a:r>
          </a:p>
        </p:txBody>
      </p:sp>
      <p:sp>
        <p:nvSpPr>
          <p:cNvPr id="13" name="Content Placeholder 4">
            <a:extLst>
              <a:ext uri="{FF2B5EF4-FFF2-40B4-BE49-F238E27FC236}">
                <a16:creationId xmlns:a16="http://schemas.microsoft.com/office/drawing/2014/main" id="{1D1F5D51-C152-ADBE-75CE-B82F156186AE}"/>
              </a:ext>
            </a:extLst>
          </p:cNvPr>
          <p:cNvSpPr txBox="1">
            <a:spLocks/>
          </p:cNvSpPr>
          <p:nvPr/>
        </p:nvSpPr>
        <p:spPr>
          <a:xfrm>
            <a:off x="-4101725" y="1527968"/>
            <a:ext cx="2952000"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200" dirty="0"/>
              <a:t>Moagem Quinzenal no Centro-Sul </a:t>
            </a:r>
            <a:r>
              <a:rPr lang="pt-BR" sz="1200" b="0" dirty="0"/>
              <a:t>(mi t)</a:t>
            </a:r>
          </a:p>
        </p:txBody>
      </p:sp>
      <p:sp>
        <p:nvSpPr>
          <p:cNvPr id="39" name="Content Placeholder 4">
            <a:extLst>
              <a:ext uri="{FF2B5EF4-FFF2-40B4-BE49-F238E27FC236}">
                <a16:creationId xmlns:a16="http://schemas.microsoft.com/office/drawing/2014/main" id="{30320F95-19F1-D6E8-03D7-63E35DCA15CB}"/>
              </a:ext>
            </a:extLst>
          </p:cNvPr>
          <p:cNvSpPr txBox="1">
            <a:spLocks/>
          </p:cNvSpPr>
          <p:nvPr/>
        </p:nvSpPr>
        <p:spPr>
          <a:xfrm>
            <a:off x="-7244390" y="1496490"/>
            <a:ext cx="3018367" cy="24468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100" dirty="0"/>
              <a:t>Exportações de Açúcar do Brasil </a:t>
            </a:r>
            <a:r>
              <a:rPr lang="pt-BR" sz="1100" b="0" dirty="0"/>
              <a:t>(mi t)</a:t>
            </a:r>
          </a:p>
        </p:txBody>
      </p:sp>
      <p:graphicFrame>
        <p:nvGraphicFramePr>
          <p:cNvPr id="20" name="Content Placeholder 19">
            <a:extLst>
              <a:ext uri="{FF2B5EF4-FFF2-40B4-BE49-F238E27FC236}">
                <a16:creationId xmlns:a16="http://schemas.microsoft.com/office/drawing/2014/main" id="{E3B1BE25-6AFD-FB19-3729-159208C91A88}"/>
              </a:ext>
            </a:extLst>
          </p:cNvPr>
          <p:cNvGraphicFramePr>
            <a:graphicFrameLocks noChangeAspect="1"/>
          </p:cNvGraphicFramePr>
          <p:nvPr>
            <p:extLst>
              <p:ext uri="{D42A27DB-BD31-4B8C-83A1-F6EECF244321}">
                <p14:modId xmlns:p14="http://schemas.microsoft.com/office/powerpoint/2010/main" val="3285920991"/>
              </p:ext>
            </p:extLst>
          </p:nvPr>
        </p:nvGraphicFramePr>
        <p:xfrm>
          <a:off x="7832725" y="6227763"/>
          <a:ext cx="1974850" cy="2463800"/>
        </p:xfrm>
        <a:graphic>
          <a:graphicData uri="http://schemas.openxmlformats.org/presentationml/2006/ole">
            <mc:AlternateContent xmlns:mc="http://schemas.openxmlformats.org/markup-compatibility/2006">
              <mc:Choice xmlns:v="urn:schemas-microsoft-com:vml" Requires="v">
                <p:oleObj name="Macro-Enabled Worksheet" r:id="rId5" imgW="1975183" imgH="2464150" progId="Excel.SheetMacroEnabled.12">
                  <p:link updateAutomatic="1"/>
                </p:oleObj>
              </mc:Choice>
              <mc:Fallback>
                <p:oleObj name="Macro-Enabled Worksheet" r:id="rId5" imgW="1975183" imgH="2464150" progId="Excel.SheetMacroEnabled.12">
                  <p:link updateAutomatic="1"/>
                  <p:pic>
                    <p:nvPicPr>
                      <p:cNvPr id="20" name="Content Placeholder 19">
                        <a:extLst>
                          <a:ext uri="{FF2B5EF4-FFF2-40B4-BE49-F238E27FC236}">
                            <a16:creationId xmlns:a16="http://schemas.microsoft.com/office/drawing/2014/main" id="{E3B1BE25-6AFD-FB19-3729-159208C91A88}"/>
                          </a:ext>
                        </a:extLst>
                      </p:cNvPr>
                      <p:cNvPicPr/>
                      <p:nvPr/>
                    </p:nvPicPr>
                    <p:blipFill>
                      <a:blip r:embed="rId6"/>
                      <a:stretch>
                        <a:fillRect/>
                      </a:stretch>
                    </p:blipFill>
                    <p:spPr>
                      <a:xfrm>
                        <a:off x="7832725" y="6227763"/>
                        <a:ext cx="1974850" cy="2463800"/>
                      </a:xfrm>
                      <a:prstGeom prst="rect">
                        <a:avLst/>
                      </a:prstGeom>
                    </p:spPr>
                  </p:pic>
                </p:oleObj>
              </mc:Fallback>
            </mc:AlternateContent>
          </a:graphicData>
        </a:graphic>
      </p:graphicFrame>
      <p:graphicFrame>
        <p:nvGraphicFramePr>
          <p:cNvPr id="24" name="Content Placeholder 39">
            <a:extLst>
              <a:ext uri="{FF2B5EF4-FFF2-40B4-BE49-F238E27FC236}">
                <a16:creationId xmlns:a16="http://schemas.microsoft.com/office/drawing/2014/main" id="{807E47A2-7521-07AA-13CE-6E5E37FD1207}"/>
              </a:ext>
            </a:extLst>
          </p:cNvPr>
          <p:cNvGraphicFramePr>
            <a:graphicFrameLocks noChangeAspect="1"/>
          </p:cNvGraphicFramePr>
          <p:nvPr>
            <p:extLst>
              <p:ext uri="{D42A27DB-BD31-4B8C-83A1-F6EECF244321}">
                <p14:modId xmlns:p14="http://schemas.microsoft.com/office/powerpoint/2010/main" val="2125675898"/>
              </p:ext>
            </p:extLst>
          </p:nvPr>
        </p:nvGraphicFramePr>
        <p:xfrm>
          <a:off x="11544300" y="6259513"/>
          <a:ext cx="2425700" cy="2563812"/>
        </p:xfrm>
        <a:graphic>
          <a:graphicData uri="http://schemas.openxmlformats.org/presentationml/2006/ole">
            <mc:AlternateContent xmlns:mc="http://schemas.openxmlformats.org/markup-compatibility/2006">
              <mc:Choice xmlns:v="urn:schemas-microsoft-com:vml" Requires="v">
                <p:oleObj name="Worksheet" r:id="rId7" imgW="2425774" imgH="2565444" progId="Excel.Sheet.12">
                  <p:link updateAutomatic="1"/>
                </p:oleObj>
              </mc:Choice>
              <mc:Fallback>
                <p:oleObj name="Worksheet" r:id="rId7" imgW="2425774" imgH="2565444" progId="Excel.Sheet.12">
                  <p:link updateAutomatic="1"/>
                  <p:pic>
                    <p:nvPicPr>
                      <p:cNvPr id="24" name="Content Placeholder 39">
                        <a:extLst>
                          <a:ext uri="{FF2B5EF4-FFF2-40B4-BE49-F238E27FC236}">
                            <a16:creationId xmlns:a16="http://schemas.microsoft.com/office/drawing/2014/main" id="{807E47A2-7521-07AA-13CE-6E5E37FD1207}"/>
                          </a:ext>
                        </a:extLst>
                      </p:cNvPr>
                      <p:cNvPicPr/>
                      <p:nvPr/>
                    </p:nvPicPr>
                    <p:blipFill>
                      <a:blip r:embed="rId8"/>
                      <a:stretch>
                        <a:fillRect/>
                      </a:stretch>
                    </p:blipFill>
                    <p:spPr>
                      <a:xfrm>
                        <a:off x="11544300" y="6259513"/>
                        <a:ext cx="2425700" cy="2563812"/>
                      </a:xfrm>
                      <a:prstGeom prst="rect">
                        <a:avLst/>
                      </a:prstGeom>
                    </p:spPr>
                  </p:pic>
                </p:oleObj>
              </mc:Fallback>
            </mc:AlternateContent>
          </a:graphicData>
        </a:graphic>
      </p:graphicFrame>
      <p:graphicFrame>
        <p:nvGraphicFramePr>
          <p:cNvPr id="26" name="Content Placeholder 33">
            <a:extLst>
              <a:ext uri="{FF2B5EF4-FFF2-40B4-BE49-F238E27FC236}">
                <a16:creationId xmlns:a16="http://schemas.microsoft.com/office/drawing/2014/main" id="{59ED73F5-4004-FB33-22FD-73B6EFF82452}"/>
              </a:ext>
            </a:extLst>
          </p:cNvPr>
          <p:cNvGraphicFramePr>
            <a:graphicFrameLocks noChangeAspect="1"/>
          </p:cNvGraphicFramePr>
          <p:nvPr>
            <p:extLst>
              <p:ext uri="{D42A27DB-BD31-4B8C-83A1-F6EECF244321}">
                <p14:modId xmlns:p14="http://schemas.microsoft.com/office/powerpoint/2010/main" val="3248996987"/>
              </p:ext>
            </p:extLst>
          </p:nvPr>
        </p:nvGraphicFramePr>
        <p:xfrm>
          <a:off x="8997950" y="8031163"/>
          <a:ext cx="2368550" cy="2503487"/>
        </p:xfrm>
        <a:graphic>
          <a:graphicData uri="http://schemas.openxmlformats.org/presentationml/2006/ole">
            <mc:AlternateContent xmlns:mc="http://schemas.openxmlformats.org/markup-compatibility/2006">
              <mc:Choice xmlns:v="urn:schemas-microsoft-com:vml" Requires="v">
                <p:oleObj name="Worksheet" r:id="rId9" imgW="2425774" imgH="2565444" progId="Excel.Sheet.12">
                  <p:link updateAutomatic="1"/>
                </p:oleObj>
              </mc:Choice>
              <mc:Fallback>
                <p:oleObj name="Worksheet" r:id="rId9" imgW="2425774" imgH="2565444" progId="Excel.Sheet.12">
                  <p:link updateAutomatic="1"/>
                  <p:pic>
                    <p:nvPicPr>
                      <p:cNvPr id="26" name="Content Placeholder 33">
                        <a:extLst>
                          <a:ext uri="{FF2B5EF4-FFF2-40B4-BE49-F238E27FC236}">
                            <a16:creationId xmlns:a16="http://schemas.microsoft.com/office/drawing/2014/main" id="{59ED73F5-4004-FB33-22FD-73B6EFF82452}"/>
                          </a:ext>
                        </a:extLst>
                      </p:cNvPr>
                      <p:cNvPicPr/>
                      <p:nvPr/>
                    </p:nvPicPr>
                    <p:blipFill>
                      <a:blip r:embed="rId10"/>
                      <a:stretch>
                        <a:fillRect/>
                      </a:stretch>
                    </p:blipFill>
                    <p:spPr>
                      <a:xfrm>
                        <a:off x="8997950" y="8031163"/>
                        <a:ext cx="2368550" cy="2503487"/>
                      </a:xfrm>
                      <a:prstGeom prst="rect">
                        <a:avLst/>
                      </a:prstGeom>
                    </p:spPr>
                  </p:pic>
                </p:oleObj>
              </mc:Fallback>
            </mc:AlternateContent>
          </a:graphicData>
        </a:graphic>
      </p:graphicFrame>
      <p:sp>
        <p:nvSpPr>
          <p:cNvPr id="28" name="Content Placeholder 4">
            <a:extLst>
              <a:ext uri="{FF2B5EF4-FFF2-40B4-BE49-F238E27FC236}">
                <a16:creationId xmlns:a16="http://schemas.microsoft.com/office/drawing/2014/main" id="{5B782E75-7EF8-419B-5E97-C4EE2CE16E69}"/>
              </a:ext>
            </a:extLst>
          </p:cNvPr>
          <p:cNvSpPr txBox="1">
            <a:spLocks/>
          </p:cNvSpPr>
          <p:nvPr/>
        </p:nvSpPr>
        <p:spPr>
          <a:xfrm>
            <a:off x="9279140" y="7109685"/>
            <a:ext cx="3018367" cy="25853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200"/>
              <a:t>Estoques de Açúcar no Centro-Sul </a:t>
            </a:r>
            <a:r>
              <a:rPr lang="pt-BR" sz="1200" b="0"/>
              <a:t>(mi t)</a:t>
            </a:r>
          </a:p>
        </p:txBody>
      </p:sp>
      <p:graphicFrame>
        <p:nvGraphicFramePr>
          <p:cNvPr id="29" name="Content Placeholder 39">
            <a:extLst>
              <a:ext uri="{FF2B5EF4-FFF2-40B4-BE49-F238E27FC236}">
                <a16:creationId xmlns:a16="http://schemas.microsoft.com/office/drawing/2014/main" id="{659A2392-7C06-F8EE-E4A1-4895222B86D5}"/>
              </a:ext>
            </a:extLst>
          </p:cNvPr>
          <p:cNvGraphicFramePr>
            <a:graphicFrameLocks noChangeAspect="1"/>
          </p:cNvGraphicFramePr>
          <p:nvPr>
            <p:extLst>
              <p:ext uri="{D42A27DB-BD31-4B8C-83A1-F6EECF244321}">
                <p14:modId xmlns:p14="http://schemas.microsoft.com/office/powerpoint/2010/main" val="1334858574"/>
              </p:ext>
            </p:extLst>
          </p:nvPr>
        </p:nvGraphicFramePr>
        <p:xfrm>
          <a:off x="7711281" y="922765"/>
          <a:ext cx="2922587" cy="3678238"/>
        </p:xfrm>
        <a:graphic>
          <a:graphicData uri="http://schemas.openxmlformats.org/presentationml/2006/ole">
            <mc:AlternateContent xmlns:mc="http://schemas.openxmlformats.org/markup-compatibility/2006">
              <mc:Choice xmlns:v="urn:schemas-microsoft-com:vml" Requires="v">
                <p:oleObj name="Worksheet" r:id="rId11" imgW="2013061" imgH="2533913" progId="Excel.Sheet.12">
                  <p:link updateAutomatic="1"/>
                </p:oleObj>
              </mc:Choice>
              <mc:Fallback>
                <p:oleObj name="Worksheet" r:id="rId11" imgW="2013061" imgH="2533913" progId="Excel.Sheet.12">
                  <p:link updateAutomatic="1"/>
                  <p:pic>
                    <p:nvPicPr>
                      <p:cNvPr id="29" name="Content Placeholder 39">
                        <a:extLst>
                          <a:ext uri="{FF2B5EF4-FFF2-40B4-BE49-F238E27FC236}">
                            <a16:creationId xmlns:a16="http://schemas.microsoft.com/office/drawing/2014/main" id="{659A2392-7C06-F8EE-E4A1-4895222B86D5}"/>
                          </a:ext>
                        </a:extLst>
                      </p:cNvPr>
                      <p:cNvPicPr/>
                      <p:nvPr/>
                    </p:nvPicPr>
                    <p:blipFill>
                      <a:blip r:embed="rId12"/>
                      <a:stretch>
                        <a:fillRect/>
                      </a:stretch>
                    </p:blipFill>
                    <p:spPr>
                      <a:xfrm>
                        <a:off x="7711281" y="922765"/>
                        <a:ext cx="2922587" cy="3678238"/>
                      </a:xfrm>
                      <a:prstGeom prst="rect">
                        <a:avLst/>
                      </a:prstGeom>
                    </p:spPr>
                  </p:pic>
                </p:oleObj>
              </mc:Fallback>
            </mc:AlternateContent>
          </a:graphicData>
        </a:graphic>
      </p:graphicFrame>
      <p:sp>
        <p:nvSpPr>
          <p:cNvPr id="40" name="Content Placeholder 4">
            <a:extLst>
              <a:ext uri="{FF2B5EF4-FFF2-40B4-BE49-F238E27FC236}">
                <a16:creationId xmlns:a16="http://schemas.microsoft.com/office/drawing/2014/main" id="{956E49CF-1012-B2F6-377D-994220B95173}"/>
              </a:ext>
            </a:extLst>
          </p:cNvPr>
          <p:cNvSpPr txBox="1">
            <a:spLocks/>
          </p:cNvSpPr>
          <p:nvPr/>
        </p:nvSpPr>
        <p:spPr>
          <a:xfrm>
            <a:off x="-7079907" y="6742053"/>
            <a:ext cx="2952750" cy="244682"/>
          </a:xfrm>
          <a:prstGeom prst="rect">
            <a:avLst/>
          </a:prstGeom>
          <a:solidFill>
            <a:schemeClr val="bg1"/>
          </a:solidFill>
          <a:effectLst>
            <a:outerShdw dist="12700" dir="5400000" algn="ctr" rotWithShape="0">
              <a:schemeClr val="tx2">
                <a:alpha val="70000"/>
              </a:schemeClr>
            </a:outerShdw>
          </a:effectLst>
        </p:spPr>
        <p:txBody>
          <a:bodyPr wrap="square" lIns="0" anchor="b">
            <a:spAutoFit/>
          </a:bodyPr>
          <a:lstStyle>
            <a:lvl1pPr marL="0" indent="0" algn="l" defTabSz="385767" rtl="0" eaLnBrk="1" latinLnBrk="0" hangingPunct="1">
              <a:lnSpc>
                <a:spcPct val="90000"/>
              </a:lnSpc>
              <a:spcBef>
                <a:spcPts val="422"/>
              </a:spcBef>
              <a:buFont typeface="Arial" panose="020B0604020202020204" pitchFamily="34" charset="0"/>
              <a:buNone/>
              <a:defRPr lang="pt-BR" sz="10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sz="506" kern="1200">
                <a:solidFill>
                  <a:schemeClr val="tx2"/>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sz="464" kern="1200">
                <a:solidFill>
                  <a:schemeClr val="tx2"/>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pt-BR" sz="1100"/>
              <a:t>Preços Hidratado x Anidro </a:t>
            </a:r>
            <a:r>
              <a:rPr lang="pt-BR" sz="1100" b="0"/>
              <a:t>(R$/litro)</a:t>
            </a:r>
          </a:p>
        </p:txBody>
      </p:sp>
      <p:graphicFrame>
        <p:nvGraphicFramePr>
          <p:cNvPr id="22" name="Content Placeholder 31">
            <a:extLst>
              <a:ext uri="{FF2B5EF4-FFF2-40B4-BE49-F238E27FC236}">
                <a16:creationId xmlns:a16="http://schemas.microsoft.com/office/drawing/2014/main" id="{EA95F0CD-431E-C3C4-FBA5-539AD711AB4A}"/>
              </a:ext>
            </a:extLst>
          </p:cNvPr>
          <p:cNvGraphicFramePr>
            <a:graphicFrameLocks noChangeAspect="1"/>
          </p:cNvGraphicFramePr>
          <p:nvPr>
            <p:extLst>
              <p:ext uri="{D42A27DB-BD31-4B8C-83A1-F6EECF244321}">
                <p14:modId xmlns:p14="http://schemas.microsoft.com/office/powerpoint/2010/main" val="2280599696"/>
              </p:ext>
            </p:extLst>
          </p:nvPr>
        </p:nvGraphicFramePr>
        <p:xfrm>
          <a:off x="-7143687" y="7109685"/>
          <a:ext cx="2802954" cy="3760788"/>
        </p:xfrm>
        <a:graphic>
          <a:graphicData uri="http://schemas.openxmlformats.org/presentationml/2006/ole">
            <mc:AlternateContent xmlns:mc="http://schemas.openxmlformats.org/markup-compatibility/2006">
              <mc:Choice xmlns:v="urn:schemas-microsoft-com:vml" Requires="v">
                <p:oleObj name="Worksheet" r:id="rId13" imgW="2839172" imgH="3808577" progId="Excel.Sheet.12">
                  <p:link updateAutomatic="1"/>
                </p:oleObj>
              </mc:Choice>
              <mc:Fallback>
                <p:oleObj name="Worksheet" r:id="rId13" imgW="2839172" imgH="3808577" progId="Excel.Sheet.12">
                  <p:link updateAutomatic="1"/>
                  <p:pic>
                    <p:nvPicPr>
                      <p:cNvPr id="22" name="Content Placeholder 31">
                        <a:extLst>
                          <a:ext uri="{FF2B5EF4-FFF2-40B4-BE49-F238E27FC236}">
                            <a16:creationId xmlns:a16="http://schemas.microsoft.com/office/drawing/2014/main" id="{EA95F0CD-431E-C3C4-FBA5-539AD711AB4A}"/>
                          </a:ext>
                        </a:extLst>
                      </p:cNvPr>
                      <p:cNvPicPr/>
                      <p:nvPr/>
                    </p:nvPicPr>
                    <p:blipFill>
                      <a:blip r:embed="rId14"/>
                      <a:stretch>
                        <a:fillRect/>
                      </a:stretch>
                    </p:blipFill>
                    <p:spPr>
                      <a:xfrm>
                        <a:off x="-7143687" y="7109685"/>
                        <a:ext cx="2802954" cy="3760788"/>
                      </a:xfrm>
                      <a:prstGeom prst="rect">
                        <a:avLst/>
                      </a:prstGeom>
                    </p:spPr>
                  </p:pic>
                </p:oleObj>
              </mc:Fallback>
            </mc:AlternateContent>
          </a:graphicData>
        </a:graphic>
      </p:graphicFrame>
      <p:graphicFrame>
        <p:nvGraphicFramePr>
          <p:cNvPr id="19" name="Content Placeholder 31">
            <a:extLst>
              <a:ext uri="{FF2B5EF4-FFF2-40B4-BE49-F238E27FC236}">
                <a16:creationId xmlns:a16="http://schemas.microsoft.com/office/drawing/2014/main" id="{52C29791-A607-D5F8-6A21-850D3F607778}"/>
              </a:ext>
            </a:extLst>
          </p:cNvPr>
          <p:cNvGraphicFramePr>
            <a:graphicFrameLocks noChangeAspect="1"/>
          </p:cNvGraphicFramePr>
          <p:nvPr>
            <p:extLst>
              <p:ext uri="{D42A27DB-BD31-4B8C-83A1-F6EECF244321}">
                <p14:modId xmlns:p14="http://schemas.microsoft.com/office/powerpoint/2010/main" val="942926591"/>
              </p:ext>
            </p:extLst>
          </p:nvPr>
        </p:nvGraphicFramePr>
        <p:xfrm>
          <a:off x="-4084194" y="1815904"/>
          <a:ext cx="2767035" cy="3760788"/>
        </p:xfrm>
        <a:graphic>
          <a:graphicData uri="http://schemas.openxmlformats.org/presentationml/2006/ole">
            <mc:AlternateContent xmlns:mc="http://schemas.openxmlformats.org/markup-compatibility/2006">
              <mc:Choice xmlns:v="urn:schemas-microsoft-com:vml" Requires="v">
                <p:oleObj name="Worksheet" r:id="rId15" imgW="2952910" imgH="4013507" progId="Excel.Sheet.12">
                  <p:link updateAutomatic="1"/>
                </p:oleObj>
              </mc:Choice>
              <mc:Fallback>
                <p:oleObj name="Worksheet" r:id="rId15" imgW="2952910" imgH="4013507" progId="Excel.Sheet.12">
                  <p:link updateAutomatic="1"/>
                  <p:pic>
                    <p:nvPicPr>
                      <p:cNvPr id="19" name="Content Placeholder 31">
                        <a:extLst>
                          <a:ext uri="{FF2B5EF4-FFF2-40B4-BE49-F238E27FC236}">
                            <a16:creationId xmlns:a16="http://schemas.microsoft.com/office/drawing/2014/main" id="{52C29791-A607-D5F8-6A21-850D3F607778}"/>
                          </a:ext>
                        </a:extLst>
                      </p:cNvPr>
                      <p:cNvPicPr/>
                      <p:nvPr/>
                    </p:nvPicPr>
                    <p:blipFill>
                      <a:blip r:embed="rId16"/>
                      <a:stretch>
                        <a:fillRect/>
                      </a:stretch>
                    </p:blipFill>
                    <p:spPr>
                      <a:xfrm>
                        <a:off x="-4084194" y="1815904"/>
                        <a:ext cx="2767035" cy="3760788"/>
                      </a:xfrm>
                      <a:prstGeom prst="rect">
                        <a:avLst/>
                      </a:prstGeom>
                    </p:spPr>
                  </p:pic>
                </p:oleObj>
              </mc:Fallback>
            </mc:AlternateContent>
          </a:graphicData>
        </a:graphic>
      </p:graphicFrame>
      <p:sp>
        <p:nvSpPr>
          <p:cNvPr id="15" name="Text Placeholder 1">
            <a:extLst>
              <a:ext uri="{FF2B5EF4-FFF2-40B4-BE49-F238E27FC236}">
                <a16:creationId xmlns:a16="http://schemas.microsoft.com/office/drawing/2014/main" id="{FB36CEFF-8257-5050-09C4-94E84F8BC845}"/>
              </a:ext>
            </a:extLst>
          </p:cNvPr>
          <p:cNvSpPr txBox="1">
            <a:spLocks/>
          </p:cNvSpPr>
          <p:nvPr/>
        </p:nvSpPr>
        <p:spPr>
          <a:xfrm>
            <a:off x="-4021931" y="1657234"/>
            <a:ext cx="2952000" cy="4143600"/>
          </a:xfrm>
          <a:prstGeom prst="rect">
            <a:avLst/>
          </a:prstGeom>
          <a:solidFill>
            <a:schemeClr val="bg1">
              <a:lumMod val="95000"/>
            </a:schemeClr>
          </a:solidFill>
        </p:spPr>
        <p:txBody>
          <a:bodyPr wrap="square" lIns="72000" tIns="72000" rIns="72000" bIns="72000" rtlCol="0">
            <a:noAutofit/>
          </a:bodyPr>
          <a:lstStyle>
            <a:lvl1pPr marL="0" marR="0" indent="0" algn="just" defTabSz="914400" rtl="0" eaLnBrk="1" fontAlgn="auto" latinLnBrk="0" hangingPunct="1">
              <a:lnSpc>
                <a:spcPct val="125000"/>
              </a:lnSpc>
              <a:spcBef>
                <a:spcPts val="600"/>
              </a:spcBef>
              <a:spcAft>
                <a:spcPts val="0"/>
              </a:spcAft>
              <a:buClrTx/>
              <a:buSzTx/>
              <a:buFont typeface="Arial" panose="020B0604020202020204" pitchFamily="34" charset="0"/>
              <a:buNone/>
              <a:tabLst/>
              <a:defRPr lang="en-US" sz="1000" kern="120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227710" indent="-77020"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2pPr>
            <a:lvl3pPr marL="379070"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3pPr>
            <a:lvl4pPr marL="529761" indent="-77689" algn="l" defTabSz="385767" rtl="0" eaLnBrk="1" latinLnBrk="0" hangingPunct="1">
              <a:lnSpc>
                <a:spcPct val="90000"/>
              </a:lnSpc>
              <a:spcBef>
                <a:spcPts val="211"/>
              </a:spcBef>
              <a:buFont typeface="Arial" panose="020B0604020202020204" pitchFamily="34" charset="0"/>
              <a:buChar char="•"/>
              <a:defRPr lang="en-US" sz="1800" kern="1200" smtClean="0">
                <a:solidFill>
                  <a:schemeClr val="tx1"/>
                </a:solidFill>
                <a:latin typeface="+mn-lt"/>
                <a:ea typeface="+mn-ea"/>
                <a:cs typeface="+mn-cs"/>
              </a:defRPr>
            </a:lvl4pPr>
            <a:lvl5pPr marL="680451" indent="-73671" algn="l" defTabSz="385767" rtl="0" eaLnBrk="1" latinLnBrk="0" hangingPunct="1">
              <a:lnSpc>
                <a:spcPct val="90000"/>
              </a:lnSpc>
              <a:spcBef>
                <a:spcPts val="211"/>
              </a:spcBef>
              <a:buFont typeface="Arial" panose="020B0604020202020204" pitchFamily="34" charset="0"/>
              <a:buChar char="•"/>
              <a:defRPr lang="en-US" sz="1800" kern="1200">
                <a:solidFill>
                  <a:schemeClr val="tx1"/>
                </a:solidFill>
                <a:latin typeface="+mn-lt"/>
                <a:ea typeface="+mn-ea"/>
                <a:cs typeface="+mn-cs"/>
              </a:defRPr>
            </a:lvl5pPr>
            <a:lvl6pPr marL="1060860"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44"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28"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511" indent="-96442" algn="l" defTabSz="385767"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fontAlgn="base"/>
            <a:r>
              <a:rPr lang="pt-BR" dirty="0"/>
              <a:t>A guerra no Oriente Médio impulsionou um </a:t>
            </a:r>
            <a:r>
              <a:rPr lang="pt-BR" i="1" dirty="0"/>
              <a:t>rally</a:t>
            </a:r>
            <a:r>
              <a:rPr lang="pt-BR" dirty="0"/>
              <a:t> de preços de </a:t>
            </a:r>
            <a:r>
              <a:rPr lang="pt-BR" b="1" dirty="0"/>
              <a:t>açúcar</a:t>
            </a:r>
            <a:r>
              <a:rPr lang="pt-BR" dirty="0"/>
              <a:t> durante a semana, impulsionando os papeis das empresas listadas do setor. No período, São Martinho (SMTO3) sobe +6,5% e Jalles (JALL3), +3,5%. Em paralelo ao avanço dos preços, a desvalorização da Rupia Indiana destravou as exportações de açúcar do país. Na semana passada, a Índia fechou contratos de 100 mil tons (</a:t>
            </a:r>
            <a:r>
              <a:rPr lang="pt-BR" dirty="0">
                <a:hlinkClick r:id="rId17"/>
              </a:rPr>
              <a:t>link</a:t>
            </a:r>
            <a:r>
              <a:rPr lang="pt-BR" dirty="0"/>
              <a:t>), adicionando ao mercado uma oferta adicional que não era esperada.</a:t>
            </a:r>
          </a:p>
          <a:p>
            <a:pPr fontAlgn="base"/>
            <a:r>
              <a:rPr lang="pt-BR" dirty="0"/>
              <a:t>A escalada dos preços do petróleo continua sustentando valores mais altos para o </a:t>
            </a:r>
            <a:r>
              <a:rPr lang="pt-BR" b="1" dirty="0"/>
              <a:t>etanol</a:t>
            </a:r>
            <a:r>
              <a:rPr lang="pt-BR" dirty="0"/>
              <a:t>. No entanto, às vésperas do início da colheita — em um contexto de mix fortemente alcooleiro — a reação dos preços do etanol foi apenas tímida na semana. Enquanto isso, o setor segue ativo na agenda para avançar rumo ao E35, embora os testes e a implementação efetiva devam ocorrer apenas no segundo semestre.</a:t>
            </a:r>
          </a:p>
        </p:txBody>
      </p:sp>
      <p:graphicFrame>
        <p:nvGraphicFramePr>
          <p:cNvPr id="46" name="Content Placeholder 45">
            <a:extLst>
              <a:ext uri="{FF2B5EF4-FFF2-40B4-BE49-F238E27FC236}">
                <a16:creationId xmlns:a16="http://schemas.microsoft.com/office/drawing/2014/main" id="{BAC2AF28-BFF8-4DC5-A736-D35D4C568D51}"/>
              </a:ext>
            </a:extLst>
          </p:cNvPr>
          <p:cNvGraphicFramePr>
            <a:graphicFrameLocks noGrp="1"/>
          </p:cNvGraphicFramePr>
          <p:nvPr>
            <p:ph sz="quarter" idx="25"/>
            <p:extLst>
              <p:ext uri="{D42A27DB-BD31-4B8C-83A1-F6EECF244321}">
                <p14:modId xmlns:p14="http://schemas.microsoft.com/office/powerpoint/2010/main" val="579900121"/>
              </p:ext>
            </p:extLst>
          </p:nvPr>
        </p:nvGraphicFramePr>
        <p:xfrm>
          <a:off x="368300" y="7942263"/>
          <a:ext cx="1979613" cy="151130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7" name="Content Placeholder 46">
            <a:extLst>
              <a:ext uri="{FF2B5EF4-FFF2-40B4-BE49-F238E27FC236}">
                <a16:creationId xmlns:a16="http://schemas.microsoft.com/office/drawing/2014/main" id="{71FBFCB0-E3AF-41FA-85F3-0AA079A416E4}"/>
              </a:ext>
            </a:extLst>
          </p:cNvPr>
          <p:cNvGraphicFramePr>
            <a:graphicFrameLocks noGrp="1"/>
          </p:cNvGraphicFramePr>
          <p:nvPr>
            <p:ph sz="quarter" idx="30"/>
            <p:extLst>
              <p:ext uri="{D42A27DB-BD31-4B8C-83A1-F6EECF244321}">
                <p14:modId xmlns:p14="http://schemas.microsoft.com/office/powerpoint/2010/main" val="3063500761"/>
              </p:ext>
            </p:extLst>
          </p:nvPr>
        </p:nvGraphicFramePr>
        <p:xfrm>
          <a:off x="2436813" y="7942263"/>
          <a:ext cx="1979612" cy="15113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50" name="Content Placeholder 49">
            <a:extLst>
              <a:ext uri="{FF2B5EF4-FFF2-40B4-BE49-F238E27FC236}">
                <a16:creationId xmlns:a16="http://schemas.microsoft.com/office/drawing/2014/main" id="{CF2551B7-A4C2-4B84-A999-82233D56A295}"/>
              </a:ext>
            </a:extLst>
          </p:cNvPr>
          <p:cNvGraphicFramePr>
            <a:graphicFrameLocks noGrp="1"/>
          </p:cNvGraphicFramePr>
          <p:nvPr>
            <p:ph sz="quarter" idx="32"/>
            <p:extLst>
              <p:ext uri="{D42A27DB-BD31-4B8C-83A1-F6EECF244321}">
                <p14:modId xmlns:p14="http://schemas.microsoft.com/office/powerpoint/2010/main" val="2401323342"/>
              </p:ext>
            </p:extLst>
          </p:nvPr>
        </p:nvGraphicFramePr>
        <p:xfrm>
          <a:off x="4510088" y="7942263"/>
          <a:ext cx="1979612" cy="151130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55" name="Content Placeholder 54">
            <a:extLst>
              <a:ext uri="{FF2B5EF4-FFF2-40B4-BE49-F238E27FC236}">
                <a16:creationId xmlns:a16="http://schemas.microsoft.com/office/drawing/2014/main" id="{B1E99B1F-FC8B-4CD3-8D11-4808F660ED6B}"/>
              </a:ext>
            </a:extLst>
          </p:cNvPr>
          <p:cNvGraphicFramePr>
            <a:graphicFrameLocks noGrp="1"/>
          </p:cNvGraphicFramePr>
          <p:nvPr>
            <p:ph sz="quarter" idx="26"/>
          </p:nvPr>
        </p:nvGraphicFramePr>
        <p:xfrm>
          <a:off x="3536950" y="1816100"/>
          <a:ext cx="2952750" cy="3760788"/>
        </p:xfrm>
        <a:graphic>
          <a:graphicData uri="http://schemas.openxmlformats.org/drawingml/2006/chart">
            <c:chart xmlns:c="http://schemas.openxmlformats.org/drawingml/2006/chart" xmlns:r="http://schemas.openxmlformats.org/officeDocument/2006/relationships" r:id="rId21"/>
          </a:graphicData>
        </a:graphic>
      </p:graphicFrame>
      <p:sp>
        <p:nvSpPr>
          <p:cNvPr id="48" name="Rectangle 47">
            <a:extLst>
              <a:ext uri="{FF2B5EF4-FFF2-40B4-BE49-F238E27FC236}">
                <a16:creationId xmlns:a16="http://schemas.microsoft.com/office/drawing/2014/main" id="{0F44EC64-D7F4-98BF-B043-3D0F096A664F}"/>
              </a:ext>
            </a:extLst>
          </p:cNvPr>
          <p:cNvSpPr/>
          <p:nvPr/>
        </p:nvSpPr>
        <p:spPr>
          <a:xfrm>
            <a:off x="4229099" y="5312899"/>
            <a:ext cx="829865" cy="17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tx1"/>
                </a:solidFill>
                <a:latin typeface="+mj-lt"/>
                <a:ea typeface="Roboto" panose="02000000000000000000" pitchFamily="2" charset="0"/>
                <a:cs typeface="Roboto" panose="02000000000000000000" pitchFamily="2" charset="0"/>
              </a:rPr>
              <a:t>Açúcar favorável</a:t>
            </a:r>
            <a:endParaRPr lang="en-US" sz="800" dirty="0">
              <a:solidFill>
                <a:schemeClr val="tx1"/>
              </a:solidFill>
              <a:latin typeface="+mj-lt"/>
              <a:ea typeface="Roboto" panose="02000000000000000000" pitchFamily="2" charset="0"/>
              <a:cs typeface="Roboto" panose="02000000000000000000" pitchFamily="2" charset="0"/>
            </a:endParaRPr>
          </a:p>
        </p:txBody>
      </p:sp>
      <p:sp>
        <p:nvSpPr>
          <p:cNvPr id="49" name="Rectangle 48">
            <a:extLst>
              <a:ext uri="{FF2B5EF4-FFF2-40B4-BE49-F238E27FC236}">
                <a16:creationId xmlns:a16="http://schemas.microsoft.com/office/drawing/2014/main" id="{9D07BA64-9716-6C9C-A40B-F7385BCC0042}"/>
              </a:ext>
            </a:extLst>
          </p:cNvPr>
          <p:cNvSpPr/>
          <p:nvPr/>
        </p:nvSpPr>
        <p:spPr>
          <a:xfrm>
            <a:off x="5140879" y="5302422"/>
            <a:ext cx="914400" cy="17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tx1"/>
                </a:solidFill>
                <a:latin typeface="+mj-lt"/>
                <a:ea typeface="Roboto" panose="02000000000000000000" pitchFamily="2" charset="0"/>
                <a:cs typeface="Roboto" panose="02000000000000000000" pitchFamily="2" charset="0"/>
              </a:rPr>
              <a:t>Etanol favorável</a:t>
            </a:r>
            <a:endParaRPr lang="en-US" sz="800" dirty="0">
              <a:solidFill>
                <a:schemeClr val="tx1"/>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1000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59192-E8E2-C3A9-8ABD-D9B84D6D5570}"/>
              </a:ext>
            </a:extLst>
          </p:cNvPr>
          <p:cNvSpPr>
            <a:spLocks noGrp="1"/>
          </p:cNvSpPr>
          <p:nvPr>
            <p:ph type="body" sz="quarter" idx="20"/>
          </p:nvPr>
        </p:nvSpPr>
        <p:spPr>
          <a:xfrm>
            <a:off x="383798" y="5655489"/>
            <a:ext cx="6108153" cy="3465268"/>
          </a:xfrm>
        </p:spPr>
        <p:txBody>
          <a:bodyPr wrap="square" lIns="72000" tIns="72000" rIns="72000" bIns="72000" rtlCol="0" anchor="t">
            <a:noAutofit/>
          </a:bodyPr>
          <a:lstStyle/>
          <a:p>
            <a:r>
              <a:rPr lang="pt-BR" dirty="0">
                <a:latin typeface="Roboto Light"/>
                <a:ea typeface="Roboto Light"/>
                <a:cs typeface="Roboto Light"/>
              </a:rPr>
              <a:t>BOI GORDO - O BGIK</a:t>
            </a:r>
            <a:r>
              <a:rPr lang="pt-BR">
                <a:latin typeface="Roboto Light"/>
                <a:ea typeface="Roboto Light"/>
                <a:cs typeface="Roboto Light"/>
              </a:rPr>
              <a:t>26 está</a:t>
            </a:r>
            <a:r>
              <a:rPr lang="pt-BR" dirty="0">
                <a:latin typeface="Roboto Light"/>
                <a:ea typeface="Roboto Light"/>
                <a:cs typeface="Roboto Light"/>
              </a:rPr>
              <a:t> em tendência de alta no longo prazo pela média de 200 dias, mas segue em realização no curto prazo pela média de 21 dias.</a:t>
            </a:r>
          </a:p>
          <a:p>
            <a:r>
              <a:rPr lang="pt-BR"/>
              <a:t>Abaixo dos 334,25 poderia buscar suportes em 332,60, 320,00 ou 310,00.</a:t>
            </a:r>
          </a:p>
          <a:p>
            <a:r>
              <a:rPr lang="pt-BR"/>
              <a:t>Teria sinal de retomada altista fechando acima dos 344,05 mirando de 353,00 a 368,00.</a:t>
            </a:r>
          </a:p>
          <a:p>
            <a:r>
              <a:rPr lang="pt-BR" dirty="0">
                <a:latin typeface="Roboto Light"/>
                <a:ea typeface="Roboto Light"/>
                <a:cs typeface="Roboto Light"/>
              </a:rPr>
              <a:t>O IFR aponta para baixa perto de </a:t>
            </a:r>
            <a:r>
              <a:rPr lang="pt-BR" dirty="0" err="1">
                <a:latin typeface="Roboto Light"/>
                <a:ea typeface="Roboto Light"/>
                <a:cs typeface="Roboto Light"/>
              </a:rPr>
              <a:t>sobrevenda</a:t>
            </a:r>
            <a:r>
              <a:rPr lang="pt-BR" dirty="0">
                <a:latin typeface="Roboto Light"/>
                <a:ea typeface="Roboto Light"/>
                <a:cs typeface="Roboto Light"/>
              </a:rPr>
              <a:t>, se fechar apontando para cima favorecerá repiques de alta.</a:t>
            </a:r>
          </a:p>
          <a:p>
            <a:endParaRPr lang="pt-BR"/>
          </a:p>
          <a:p>
            <a:r>
              <a:rPr lang="pt-BR">
                <a:latin typeface="Roboto Light"/>
                <a:ea typeface="Roboto Light"/>
                <a:cs typeface="Roboto Light"/>
              </a:rPr>
              <a:t>Gilberto Coelho</a:t>
            </a:r>
            <a:endParaRPr lang="pt-BR"/>
          </a:p>
          <a:p>
            <a:r>
              <a:rPr lang="pt-BR">
                <a:latin typeface="Roboto Light"/>
                <a:ea typeface="Roboto Light"/>
                <a:cs typeface="Roboto Light"/>
              </a:rPr>
              <a:t>Analista Técnico</a:t>
            </a:r>
            <a:endParaRPr lang="pt-BR"/>
          </a:p>
          <a:p>
            <a:r>
              <a:rPr lang="pt-BR" dirty="0">
                <a:solidFill>
                  <a:srgbClr val="0070C0"/>
                </a:solidFill>
                <a:latin typeface="Roboto Light"/>
                <a:ea typeface="Roboto Light"/>
                <a:cs typeface="Roboto Light"/>
                <a:hlinkClick r:id="rId2">
                  <a:extLst>
                    <a:ext uri="{A12FA001-AC4F-418D-AE19-62706E023703}">
                      <ahyp:hlinkClr xmlns:ahyp="http://schemas.microsoft.com/office/drawing/2018/hyperlinkcolor" val="tx"/>
                    </a:ext>
                  </a:extLst>
                </a:hlinkClick>
              </a:rPr>
              <a:t>https://conteudos.xpi.com.br/analise-tecnica/relatorios/gibadisclaimer/</a:t>
            </a:r>
            <a:endParaRPr lang="pt-BR" dirty="0">
              <a:solidFill>
                <a:srgbClr val="0070C0"/>
              </a:solidFill>
            </a:endParaRPr>
          </a:p>
          <a:p>
            <a:r>
              <a:rPr lang="pt-BR" dirty="0">
                <a:solidFill>
                  <a:srgbClr val="0070C0"/>
                </a:solidFill>
                <a:latin typeface="Roboto Light"/>
                <a:ea typeface="Roboto Light"/>
                <a:cs typeface="Roboto Light"/>
                <a:hlinkClick r:id="rId3">
                  <a:extLst>
                    <a:ext uri="{A12FA001-AC4F-418D-AE19-62706E023703}">
                      <ahyp:hlinkClr xmlns:ahyp="http://schemas.microsoft.com/office/drawing/2018/hyperlinkcolor" val="tx"/>
                    </a:ext>
                  </a:extLst>
                </a:hlinkClick>
              </a:rPr>
              <a:t>Saiba mais sobre o BOI Gordo:</a:t>
            </a:r>
            <a:r>
              <a:rPr lang="pt-BR" dirty="0">
                <a:solidFill>
                  <a:srgbClr val="0070C0"/>
                </a:solidFill>
                <a:latin typeface="Roboto Light"/>
                <a:ea typeface="Roboto Light"/>
                <a:cs typeface="Roboto Light"/>
              </a:rPr>
              <a:t> </a:t>
            </a:r>
            <a:endParaRPr lang="pt-BR" dirty="0"/>
          </a:p>
          <a:p>
            <a:endParaRPr lang="pt-BR">
              <a:latin typeface="Roboto Light"/>
              <a:ea typeface="Roboto Light"/>
              <a:cs typeface="Roboto Light"/>
            </a:endParaRPr>
          </a:p>
        </p:txBody>
      </p:sp>
      <p:sp>
        <p:nvSpPr>
          <p:cNvPr id="4" name="Content Placeholder 3">
            <a:extLst>
              <a:ext uri="{FF2B5EF4-FFF2-40B4-BE49-F238E27FC236}">
                <a16:creationId xmlns:a16="http://schemas.microsoft.com/office/drawing/2014/main" id="{5C7C8F0D-094F-6848-4A16-26FBFB09CB21}"/>
              </a:ext>
            </a:extLst>
          </p:cNvPr>
          <p:cNvSpPr>
            <a:spLocks noGrp="1"/>
          </p:cNvSpPr>
          <p:nvPr>
            <p:ph sz="quarter" idx="28"/>
          </p:nvPr>
        </p:nvSpPr>
        <p:spPr>
          <a:xfrm>
            <a:off x="368300" y="1500455"/>
            <a:ext cx="6121400" cy="258532"/>
          </a:xfrm>
        </p:spPr>
        <p:txBody>
          <a:bodyPr wrap="square" lIns="0" tIns="45720" rIns="91440" bIns="45720" anchor="b">
            <a:spAutoFit/>
          </a:bodyPr>
          <a:lstStyle/>
          <a:p>
            <a:r>
              <a:rPr lang="pt-BR" sz="1200">
                <a:latin typeface="Roboto Light"/>
                <a:ea typeface="Roboto Light"/>
                <a:cs typeface="Roboto Light"/>
              </a:rPr>
              <a:t>(I) - Gráfico diário contínuo BGI</a:t>
            </a:r>
            <a:endParaRPr lang="pt-BR" sz="1050">
              <a:latin typeface="Roboto Light"/>
              <a:ea typeface="Roboto Light"/>
              <a:cs typeface="Roboto Light"/>
            </a:endParaRPr>
          </a:p>
        </p:txBody>
      </p:sp>
      <p:sp>
        <p:nvSpPr>
          <p:cNvPr id="11" name="Text Placeholder 10">
            <a:extLst>
              <a:ext uri="{FF2B5EF4-FFF2-40B4-BE49-F238E27FC236}">
                <a16:creationId xmlns:a16="http://schemas.microsoft.com/office/drawing/2014/main" id="{B7621FD9-ADAC-1DC5-7866-F82647C31F8F}"/>
              </a:ext>
            </a:extLst>
          </p:cNvPr>
          <p:cNvSpPr>
            <a:spLocks noGrp="1"/>
          </p:cNvSpPr>
          <p:nvPr>
            <p:ph type="body" sz="quarter" idx="16"/>
          </p:nvPr>
        </p:nvSpPr>
        <p:spPr/>
        <p:txBody>
          <a:bodyPr/>
          <a:lstStyle/>
          <a:p>
            <a:r>
              <a:rPr lang="pt-BR"/>
              <a:t>Análise Técnica</a:t>
            </a:r>
          </a:p>
          <a:p>
            <a:endParaRPr lang="pt-BR"/>
          </a:p>
        </p:txBody>
      </p:sp>
      <p:sp>
        <p:nvSpPr>
          <p:cNvPr id="12" name="Text Placeholder 11">
            <a:extLst>
              <a:ext uri="{FF2B5EF4-FFF2-40B4-BE49-F238E27FC236}">
                <a16:creationId xmlns:a16="http://schemas.microsoft.com/office/drawing/2014/main" id="{87FC3D57-16D6-E8E9-179D-CA7C222AC4B8}"/>
              </a:ext>
            </a:extLst>
          </p:cNvPr>
          <p:cNvSpPr>
            <a:spLocks noGrp="1"/>
          </p:cNvSpPr>
          <p:nvPr>
            <p:ph type="body" sz="quarter" idx="17"/>
          </p:nvPr>
        </p:nvSpPr>
        <p:spPr/>
        <p:txBody>
          <a:bodyPr/>
          <a:lstStyle/>
          <a:p>
            <a:r>
              <a:rPr lang="pt-BR">
                <a:latin typeface="Roboto Light"/>
                <a:ea typeface="Roboto Light"/>
                <a:cs typeface="Roboto Light"/>
              </a:rPr>
              <a:t>BOI Gordo</a:t>
            </a:r>
            <a:endParaRPr lang="pt-BR"/>
          </a:p>
          <a:p>
            <a:endParaRPr lang="pt-BR"/>
          </a:p>
        </p:txBody>
      </p:sp>
      <p:sp>
        <p:nvSpPr>
          <p:cNvPr id="14" name="Date Placeholder 13">
            <a:extLst>
              <a:ext uri="{FF2B5EF4-FFF2-40B4-BE49-F238E27FC236}">
                <a16:creationId xmlns:a16="http://schemas.microsoft.com/office/drawing/2014/main" id="{592F4AD1-2563-8C53-310E-15D38F80AB78}"/>
              </a:ext>
            </a:extLst>
          </p:cNvPr>
          <p:cNvSpPr>
            <a:spLocks noGrp="1"/>
          </p:cNvSpPr>
          <p:nvPr>
            <p:ph type="dt" sz="half" idx="2"/>
          </p:nvPr>
        </p:nvSpPr>
        <p:spPr/>
        <p:txBody>
          <a:bodyPr/>
          <a:lstStyle/>
          <a:p>
            <a:fld id="{0834ECF4-E3A7-4EE5-B75E-4A8E0D61D7AD}" type="datetime4">
              <a:rPr lang="pt-BR" smtClean="0"/>
              <a:pPr/>
              <a:t>18 de maio de 2026</a:t>
            </a:fld>
            <a:endParaRPr lang="en-US"/>
          </a:p>
        </p:txBody>
      </p:sp>
      <p:sp>
        <p:nvSpPr>
          <p:cNvPr id="20" name="TextBox 19">
            <a:extLst>
              <a:ext uri="{FF2B5EF4-FFF2-40B4-BE49-F238E27FC236}">
                <a16:creationId xmlns:a16="http://schemas.microsoft.com/office/drawing/2014/main" id="{241C79C0-35CA-FC04-2AE8-4AFD7F77200A}"/>
              </a:ext>
            </a:extLst>
          </p:cNvPr>
          <p:cNvSpPr txBox="1"/>
          <p:nvPr/>
        </p:nvSpPr>
        <p:spPr>
          <a:xfrm>
            <a:off x="365661" y="410349"/>
            <a:ext cx="3915145" cy="276999"/>
          </a:xfrm>
          <a:prstGeom prst="rect">
            <a:avLst/>
          </a:prstGeom>
          <a:solidFill>
            <a:schemeClr val="bg1"/>
          </a:solidFill>
        </p:spPr>
        <p:txBody>
          <a:bodyPr wrap="square" lIns="91440" tIns="45720" rIns="91440" bIns="45720" rtlCol="0" anchor="t">
            <a:spAutoFit/>
          </a:bodyPr>
          <a:lstStyle/>
          <a:p>
            <a:r>
              <a:rPr lang="pt-BR" sz="1200">
                <a:latin typeface="+mj-lt"/>
                <a:ea typeface="Roboto"/>
                <a:cs typeface="Roboto"/>
              </a:rPr>
              <a:t>Análise Técnica / Gilberto Coelho</a:t>
            </a:r>
            <a:r>
              <a:rPr lang="pt-BR" sz="1200" b="1">
                <a:latin typeface="+mj-lt"/>
                <a:ea typeface="Roboto Light"/>
                <a:cs typeface="Roboto Light"/>
              </a:rPr>
              <a:t> (CNPI-T 5854)</a:t>
            </a:r>
            <a:endParaRPr lang="pt-BR" sz="1200">
              <a:latin typeface="+mj-lt"/>
              <a:ea typeface="Roboto Light"/>
              <a:cs typeface="Roboto Light"/>
            </a:endParaRPr>
          </a:p>
        </p:txBody>
      </p:sp>
      <p:sp>
        <p:nvSpPr>
          <p:cNvPr id="35" name="Text Placeholder 34">
            <a:extLst>
              <a:ext uri="{FF2B5EF4-FFF2-40B4-BE49-F238E27FC236}">
                <a16:creationId xmlns:a16="http://schemas.microsoft.com/office/drawing/2014/main" id="{8514E545-0C7C-FD68-4FAB-B3124AE83825}"/>
              </a:ext>
            </a:extLst>
          </p:cNvPr>
          <p:cNvSpPr>
            <a:spLocks noGrp="1"/>
          </p:cNvSpPr>
          <p:nvPr>
            <p:ph type="body" sz="quarter" idx="29"/>
          </p:nvPr>
        </p:nvSpPr>
        <p:spPr/>
        <p:txBody>
          <a:bodyPr/>
          <a:lstStyle/>
          <a:p>
            <a:r>
              <a:rPr lang="pt-BR" sz="700">
                <a:latin typeface="Roboto Light" panose="02000000000000000000" pitchFamily="2" charset="0"/>
                <a:ea typeface="Roboto Light" panose="02000000000000000000" pitchFamily="2" charset="0"/>
                <a:cs typeface="Roboto Light" panose="02000000000000000000" pitchFamily="2" charset="0"/>
              </a:rPr>
              <a:t>Fonte: </a:t>
            </a:r>
            <a:r>
              <a:rPr lang="pt-BR" sz="700" err="1">
                <a:latin typeface="Roboto Light" panose="02000000000000000000" pitchFamily="2" charset="0"/>
                <a:ea typeface="Roboto Light" panose="02000000000000000000" pitchFamily="2" charset="0"/>
                <a:cs typeface="Roboto Light" panose="02000000000000000000" pitchFamily="2" charset="0"/>
              </a:rPr>
              <a:t>ProfitPro</a:t>
            </a:r>
            <a:r>
              <a:rPr lang="pt-BR" sz="700">
                <a:latin typeface="Roboto Light" panose="02000000000000000000" pitchFamily="2" charset="0"/>
                <a:ea typeface="Roboto Light" panose="02000000000000000000" pitchFamily="2" charset="0"/>
                <a:cs typeface="Roboto Light" panose="02000000000000000000" pitchFamily="2" charset="0"/>
              </a:rPr>
              <a:t>, Bloomberg, site Notícias Agrícolas</a:t>
            </a:r>
            <a:endParaRPr lang="pt-BR"/>
          </a:p>
        </p:txBody>
      </p:sp>
      <p:pic>
        <p:nvPicPr>
          <p:cNvPr id="3" name="Imagem 2" descr="Uma imagem contendo Gráfico&#10;&#10;O conteúdo gerado por IA pode estar incorreto.">
            <a:extLst>
              <a:ext uri="{FF2B5EF4-FFF2-40B4-BE49-F238E27FC236}">
                <a16:creationId xmlns:a16="http://schemas.microsoft.com/office/drawing/2014/main" id="{F3BFE4B9-2A1D-B518-1515-44B0562EEB84}"/>
              </a:ext>
            </a:extLst>
          </p:cNvPr>
          <p:cNvPicPr>
            <a:picLocks noChangeAspect="1"/>
          </p:cNvPicPr>
          <p:nvPr/>
        </p:nvPicPr>
        <p:blipFill>
          <a:blip r:embed="rId4"/>
          <a:stretch>
            <a:fillRect/>
          </a:stretch>
        </p:blipFill>
        <p:spPr>
          <a:xfrm>
            <a:off x="383781" y="1900370"/>
            <a:ext cx="6110976" cy="3603744"/>
          </a:xfrm>
          <a:prstGeom prst="rect">
            <a:avLst/>
          </a:prstGeom>
        </p:spPr>
      </p:pic>
    </p:spTree>
    <p:extLst>
      <p:ext uri="{BB962C8B-B14F-4D97-AF65-F5344CB8AC3E}">
        <p14:creationId xmlns:p14="http://schemas.microsoft.com/office/powerpoint/2010/main" val="17125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86D4-8912-531E-B801-601175C179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CAA2CB-BC91-6F4A-E046-17B1FE3FAC60}"/>
              </a:ext>
            </a:extLst>
          </p:cNvPr>
          <p:cNvSpPr>
            <a:spLocks noGrp="1"/>
          </p:cNvSpPr>
          <p:nvPr>
            <p:ph type="body" sz="quarter" idx="20"/>
          </p:nvPr>
        </p:nvSpPr>
        <p:spPr>
          <a:xfrm>
            <a:off x="383798" y="6009273"/>
            <a:ext cx="6108153" cy="3347341"/>
          </a:xfrm>
        </p:spPr>
        <p:txBody>
          <a:bodyPr wrap="square" lIns="72000" tIns="72000" rIns="72000" bIns="72000" rtlCol="0" anchor="t">
            <a:noAutofit/>
          </a:bodyPr>
          <a:lstStyle/>
          <a:p>
            <a:r>
              <a:rPr lang="pt-BR"/>
              <a:t>SOJA - SJCN26 Apesar de estar em tendência de alta no longo prazo pela média de 200 dias, fechou em queda na sexta e perdeu a sua média de 21 em sinal de realizações de curto prazo.</a:t>
            </a:r>
          </a:p>
          <a:p>
            <a:r>
              <a:rPr lang="pt-BR"/>
              <a:t>Abaixo dos 25,75 pode buscar suportes em 25,00 ou 24,90 na média de 200 dias.</a:t>
            </a:r>
          </a:p>
          <a:p>
            <a:r>
              <a:rPr lang="pt-BR"/>
              <a:t>Retomaria sinal de alta acima dos 26,35 mirando resistências nos 27,00 ou 27,65 em topo do ano.</a:t>
            </a:r>
          </a:p>
          <a:p>
            <a:r>
              <a:rPr lang="pt-BR"/>
              <a:t>O IFR apontou para baixa favorecendo quedas no curto prazo.</a:t>
            </a:r>
          </a:p>
          <a:p>
            <a:endParaRPr lang="pt-BR" dirty="0"/>
          </a:p>
          <a:p>
            <a:endParaRPr lang="pt-BR" dirty="0"/>
          </a:p>
          <a:p>
            <a:r>
              <a:rPr lang="pt-BR">
                <a:latin typeface="Roboto Light"/>
                <a:ea typeface="Roboto Light"/>
                <a:cs typeface="Roboto Light"/>
              </a:rPr>
              <a:t>Gilberto Coelho</a:t>
            </a:r>
            <a:endParaRPr lang="pt-BR"/>
          </a:p>
          <a:p>
            <a:r>
              <a:rPr lang="pt-BR">
                <a:latin typeface="Roboto Light"/>
                <a:ea typeface="Roboto Light"/>
                <a:cs typeface="Roboto Light"/>
              </a:rPr>
              <a:t>Analista Técnico</a:t>
            </a:r>
            <a:endParaRPr lang="pt-BR"/>
          </a:p>
          <a:p>
            <a:r>
              <a:rPr lang="pt-BR" dirty="0">
                <a:solidFill>
                  <a:srgbClr val="0070C0"/>
                </a:solidFill>
                <a:latin typeface="Roboto Light"/>
                <a:ea typeface="Roboto Light"/>
                <a:cs typeface="Roboto Light"/>
                <a:hlinkClick r:id="rId2">
                  <a:extLst>
                    <a:ext uri="{A12FA001-AC4F-418D-AE19-62706E023703}">
                      <ahyp:hlinkClr xmlns:ahyp="http://schemas.microsoft.com/office/drawing/2018/hyperlinkcolor" val="tx"/>
                    </a:ext>
                  </a:extLst>
                </a:hlinkClick>
              </a:rPr>
              <a:t>https://conteudos.xpi.com.br/analise-tecnica/relatorios/gibadisclaimer/</a:t>
            </a:r>
            <a:endParaRPr lang="pt-BR" dirty="0">
              <a:solidFill>
                <a:srgbClr val="0070C0"/>
              </a:solidFill>
              <a:hlinkClick r:id="rId2">
                <a:extLst>
                  <a:ext uri="{A12FA001-AC4F-418D-AE19-62706E023703}">
                    <ahyp:hlinkClr xmlns:ahyp="http://schemas.microsoft.com/office/drawing/2018/hyperlinkcolor" val="tx"/>
                  </a:ext>
                </a:extLst>
              </a:hlinkClick>
            </a:endParaRPr>
          </a:p>
          <a:p>
            <a:r>
              <a:rPr lang="pt-BR" dirty="0">
                <a:solidFill>
                  <a:srgbClr val="0070C0"/>
                </a:solidFill>
                <a:latin typeface="Roboto Light"/>
                <a:ea typeface="Roboto Light"/>
                <a:cs typeface="Roboto Light"/>
                <a:hlinkClick r:id="rId3">
                  <a:extLst>
                    <a:ext uri="{A12FA001-AC4F-418D-AE19-62706E023703}">
                      <ahyp:hlinkClr xmlns:ahyp="http://schemas.microsoft.com/office/drawing/2018/hyperlinkcolor" val="tx"/>
                    </a:ext>
                  </a:extLst>
                </a:hlinkClick>
              </a:rPr>
              <a:t>Saiba mais sobre o SOJA:</a:t>
            </a:r>
            <a:r>
              <a:rPr lang="pt-BR" dirty="0">
                <a:solidFill>
                  <a:srgbClr val="0070C0"/>
                </a:solidFill>
                <a:latin typeface="Roboto Light"/>
                <a:ea typeface="Roboto Light"/>
                <a:cs typeface="Roboto Light"/>
              </a:rPr>
              <a:t> </a:t>
            </a:r>
          </a:p>
          <a:p>
            <a:endParaRPr lang="pt-BR">
              <a:latin typeface="Roboto Light"/>
              <a:ea typeface="Roboto Light"/>
              <a:cs typeface="Roboto Light"/>
            </a:endParaRPr>
          </a:p>
        </p:txBody>
      </p:sp>
      <p:sp>
        <p:nvSpPr>
          <p:cNvPr id="4" name="Content Placeholder 3">
            <a:extLst>
              <a:ext uri="{FF2B5EF4-FFF2-40B4-BE49-F238E27FC236}">
                <a16:creationId xmlns:a16="http://schemas.microsoft.com/office/drawing/2014/main" id="{C98713AE-A70C-1B85-032A-5BDBDE50B26E}"/>
              </a:ext>
            </a:extLst>
          </p:cNvPr>
          <p:cNvSpPr>
            <a:spLocks noGrp="1"/>
          </p:cNvSpPr>
          <p:nvPr>
            <p:ph sz="quarter" idx="28"/>
          </p:nvPr>
        </p:nvSpPr>
        <p:spPr>
          <a:xfrm>
            <a:off x="368300" y="1500455"/>
            <a:ext cx="6121400" cy="258532"/>
          </a:xfrm>
        </p:spPr>
        <p:txBody>
          <a:bodyPr wrap="square" lIns="0" tIns="45720" rIns="91440" bIns="45720" anchor="b">
            <a:spAutoFit/>
          </a:bodyPr>
          <a:lstStyle/>
          <a:p>
            <a:r>
              <a:rPr lang="pt-BR" sz="1200">
                <a:latin typeface="Roboto Light"/>
                <a:ea typeface="Roboto Light"/>
                <a:cs typeface="Roboto Light"/>
              </a:rPr>
              <a:t>(I) - Gráfico diário contínuo SJC</a:t>
            </a:r>
            <a:endParaRPr lang="pt-BR" sz="1050">
              <a:latin typeface="Roboto Light"/>
              <a:ea typeface="Roboto Light"/>
              <a:cs typeface="Roboto Light"/>
            </a:endParaRPr>
          </a:p>
        </p:txBody>
      </p:sp>
      <p:sp>
        <p:nvSpPr>
          <p:cNvPr id="11" name="Text Placeholder 10">
            <a:extLst>
              <a:ext uri="{FF2B5EF4-FFF2-40B4-BE49-F238E27FC236}">
                <a16:creationId xmlns:a16="http://schemas.microsoft.com/office/drawing/2014/main" id="{01401410-0334-BDD0-7133-CB6A1F681DCB}"/>
              </a:ext>
            </a:extLst>
          </p:cNvPr>
          <p:cNvSpPr>
            <a:spLocks noGrp="1"/>
          </p:cNvSpPr>
          <p:nvPr>
            <p:ph type="body" sz="quarter" idx="16"/>
          </p:nvPr>
        </p:nvSpPr>
        <p:spPr/>
        <p:txBody>
          <a:bodyPr/>
          <a:lstStyle/>
          <a:p>
            <a:r>
              <a:rPr lang="pt-BR"/>
              <a:t>Análise Técnica</a:t>
            </a:r>
          </a:p>
          <a:p>
            <a:endParaRPr lang="pt-BR"/>
          </a:p>
        </p:txBody>
      </p:sp>
      <p:sp>
        <p:nvSpPr>
          <p:cNvPr id="12" name="Text Placeholder 11">
            <a:extLst>
              <a:ext uri="{FF2B5EF4-FFF2-40B4-BE49-F238E27FC236}">
                <a16:creationId xmlns:a16="http://schemas.microsoft.com/office/drawing/2014/main" id="{5D9B6E2E-2F3D-F300-D9A8-94E10B679141}"/>
              </a:ext>
            </a:extLst>
          </p:cNvPr>
          <p:cNvSpPr>
            <a:spLocks noGrp="1"/>
          </p:cNvSpPr>
          <p:nvPr>
            <p:ph type="body" sz="quarter" idx="17"/>
          </p:nvPr>
        </p:nvSpPr>
        <p:spPr/>
        <p:txBody>
          <a:bodyPr/>
          <a:lstStyle/>
          <a:p>
            <a:r>
              <a:rPr lang="pt-BR">
                <a:latin typeface="Roboto Light"/>
                <a:ea typeface="Roboto Light"/>
                <a:cs typeface="Roboto Light"/>
              </a:rPr>
              <a:t>SOJA</a:t>
            </a:r>
            <a:endParaRPr lang="pt-BR"/>
          </a:p>
          <a:p>
            <a:endParaRPr lang="pt-BR"/>
          </a:p>
        </p:txBody>
      </p:sp>
      <p:sp>
        <p:nvSpPr>
          <p:cNvPr id="14" name="Date Placeholder 13">
            <a:extLst>
              <a:ext uri="{FF2B5EF4-FFF2-40B4-BE49-F238E27FC236}">
                <a16:creationId xmlns:a16="http://schemas.microsoft.com/office/drawing/2014/main" id="{87BA3034-A8E8-50CE-F632-F134EFE47C7B}"/>
              </a:ext>
            </a:extLst>
          </p:cNvPr>
          <p:cNvSpPr>
            <a:spLocks noGrp="1"/>
          </p:cNvSpPr>
          <p:nvPr>
            <p:ph type="dt" sz="half" idx="2"/>
          </p:nvPr>
        </p:nvSpPr>
        <p:spPr/>
        <p:txBody>
          <a:bodyPr/>
          <a:lstStyle/>
          <a:p>
            <a:fld id="{0834ECF4-E3A7-4EE5-B75E-4A8E0D61D7AD}" type="datetime4">
              <a:rPr lang="pt-BR" smtClean="0"/>
              <a:pPr/>
              <a:t>18 de maio de 2026</a:t>
            </a:fld>
            <a:endParaRPr lang="en-US"/>
          </a:p>
        </p:txBody>
      </p:sp>
      <p:sp>
        <p:nvSpPr>
          <p:cNvPr id="20" name="TextBox 19">
            <a:extLst>
              <a:ext uri="{FF2B5EF4-FFF2-40B4-BE49-F238E27FC236}">
                <a16:creationId xmlns:a16="http://schemas.microsoft.com/office/drawing/2014/main" id="{6D3B90DF-E552-0CB5-DDC1-C8972EABC162}"/>
              </a:ext>
            </a:extLst>
          </p:cNvPr>
          <p:cNvSpPr txBox="1"/>
          <p:nvPr/>
        </p:nvSpPr>
        <p:spPr>
          <a:xfrm>
            <a:off x="365661" y="410349"/>
            <a:ext cx="3915145" cy="276999"/>
          </a:xfrm>
          <a:prstGeom prst="rect">
            <a:avLst/>
          </a:prstGeom>
          <a:solidFill>
            <a:schemeClr val="bg1"/>
          </a:solidFill>
        </p:spPr>
        <p:txBody>
          <a:bodyPr wrap="square" lIns="91440" tIns="45720" rIns="91440" bIns="45720" rtlCol="0" anchor="t">
            <a:spAutoFit/>
          </a:bodyPr>
          <a:lstStyle/>
          <a:p>
            <a:r>
              <a:rPr lang="pt-BR" sz="1200">
                <a:latin typeface="+mj-lt"/>
                <a:ea typeface="Roboto"/>
                <a:cs typeface="Roboto"/>
              </a:rPr>
              <a:t>Análise Técnica / Gilberto Coelho</a:t>
            </a:r>
            <a:r>
              <a:rPr lang="pt-BR" sz="1200" b="1">
                <a:latin typeface="+mj-lt"/>
                <a:ea typeface="Roboto Light"/>
                <a:cs typeface="Roboto Light"/>
              </a:rPr>
              <a:t> (CNPI-T 5854)</a:t>
            </a:r>
            <a:endParaRPr lang="pt-BR" sz="1200">
              <a:latin typeface="+mj-lt"/>
              <a:ea typeface="Roboto Light"/>
              <a:cs typeface="Roboto Light"/>
            </a:endParaRPr>
          </a:p>
        </p:txBody>
      </p:sp>
      <p:sp>
        <p:nvSpPr>
          <p:cNvPr id="35" name="Text Placeholder 34">
            <a:extLst>
              <a:ext uri="{FF2B5EF4-FFF2-40B4-BE49-F238E27FC236}">
                <a16:creationId xmlns:a16="http://schemas.microsoft.com/office/drawing/2014/main" id="{7E8BF94D-2B07-DF58-A0A6-DB8DE300AE5F}"/>
              </a:ext>
            </a:extLst>
          </p:cNvPr>
          <p:cNvSpPr>
            <a:spLocks noGrp="1"/>
          </p:cNvSpPr>
          <p:nvPr>
            <p:ph type="body" sz="quarter" idx="29"/>
          </p:nvPr>
        </p:nvSpPr>
        <p:spPr>
          <a:xfrm>
            <a:off x="881320" y="9534072"/>
            <a:ext cx="5451474" cy="197643"/>
          </a:xfrm>
        </p:spPr>
        <p:txBody>
          <a:bodyPr/>
          <a:lstStyle/>
          <a:p>
            <a:r>
              <a:rPr lang="pt-BR" sz="700">
                <a:latin typeface="Roboto Light" panose="02000000000000000000" pitchFamily="2" charset="0"/>
                <a:ea typeface="Roboto Light" panose="02000000000000000000" pitchFamily="2" charset="0"/>
                <a:cs typeface="Roboto Light" panose="02000000000000000000" pitchFamily="2" charset="0"/>
              </a:rPr>
              <a:t>Fonte: </a:t>
            </a:r>
            <a:r>
              <a:rPr lang="pt-BR" sz="700" err="1">
                <a:latin typeface="Roboto Light" panose="02000000000000000000" pitchFamily="2" charset="0"/>
                <a:ea typeface="Roboto Light" panose="02000000000000000000" pitchFamily="2" charset="0"/>
                <a:cs typeface="Roboto Light" panose="02000000000000000000" pitchFamily="2" charset="0"/>
              </a:rPr>
              <a:t>ProfitPro</a:t>
            </a:r>
            <a:r>
              <a:rPr lang="pt-BR" sz="700">
                <a:latin typeface="Roboto Light" panose="02000000000000000000" pitchFamily="2" charset="0"/>
                <a:ea typeface="Roboto Light" panose="02000000000000000000" pitchFamily="2" charset="0"/>
                <a:cs typeface="Roboto Light" panose="02000000000000000000" pitchFamily="2" charset="0"/>
              </a:rPr>
              <a:t>, Bloomberg, site Notícias Agrícolas</a:t>
            </a:r>
            <a:endParaRPr lang="pt-BR"/>
          </a:p>
        </p:txBody>
      </p:sp>
      <p:pic>
        <p:nvPicPr>
          <p:cNvPr id="3" name="Imagem 2" descr="Interface gráfica do usuário&#10;&#10;O conteúdo gerado por IA pode estar incorreto.">
            <a:extLst>
              <a:ext uri="{FF2B5EF4-FFF2-40B4-BE49-F238E27FC236}">
                <a16:creationId xmlns:a16="http://schemas.microsoft.com/office/drawing/2014/main" id="{D579C4CB-EADB-CDD8-F3B0-2EF38BBCF1D7}"/>
              </a:ext>
            </a:extLst>
          </p:cNvPr>
          <p:cNvPicPr>
            <a:picLocks noChangeAspect="1"/>
          </p:cNvPicPr>
          <p:nvPr/>
        </p:nvPicPr>
        <p:blipFill>
          <a:blip r:embed="rId4"/>
          <a:stretch>
            <a:fillRect/>
          </a:stretch>
        </p:blipFill>
        <p:spPr>
          <a:xfrm>
            <a:off x="383781" y="1903229"/>
            <a:ext cx="6110976" cy="3881534"/>
          </a:xfrm>
          <a:prstGeom prst="rect">
            <a:avLst/>
          </a:prstGeom>
        </p:spPr>
      </p:pic>
    </p:spTree>
    <p:extLst>
      <p:ext uri="{BB962C8B-B14F-4D97-AF65-F5344CB8AC3E}">
        <p14:creationId xmlns:p14="http://schemas.microsoft.com/office/powerpoint/2010/main" val="193408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0EB59-9419-9808-98D4-A4F06B56DF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6E7E19-2C06-3CC2-965D-9A55B4D36057}"/>
              </a:ext>
            </a:extLst>
          </p:cNvPr>
          <p:cNvSpPr>
            <a:spLocks noGrp="1"/>
          </p:cNvSpPr>
          <p:nvPr>
            <p:ph type="body" sz="quarter" idx="20"/>
          </p:nvPr>
        </p:nvSpPr>
        <p:spPr>
          <a:xfrm>
            <a:off x="383798" y="6009273"/>
            <a:ext cx="6108153" cy="3347341"/>
          </a:xfrm>
        </p:spPr>
        <p:txBody>
          <a:bodyPr wrap="square" lIns="72000" tIns="72000" rIns="72000" bIns="72000" rtlCol="0" anchor="t">
            <a:noAutofit/>
          </a:bodyPr>
          <a:lstStyle/>
          <a:p>
            <a:r>
              <a:rPr lang="pt-BR">
                <a:latin typeface="Roboto Light"/>
                <a:ea typeface="Roboto Light"/>
                <a:cs typeface="Roboto Light"/>
              </a:rPr>
              <a:t>MILHO - CCMU26 está em tendência de baixa pelas médias de 21 e 200 dias.</a:t>
            </a:r>
            <a:endParaRPr lang="pt-BR"/>
          </a:p>
          <a:p>
            <a:r>
              <a:rPr lang="pt-BR">
                <a:latin typeface="Roboto Light"/>
                <a:ea typeface="Roboto Light"/>
                <a:cs typeface="Roboto Light"/>
              </a:rPr>
              <a:t>Abaixo dos 69,29 poderia buscar suportes nos 67,20 ou projeção nos 64,25.</a:t>
            </a:r>
            <a:endParaRPr lang="pt-BR"/>
          </a:p>
          <a:p>
            <a:r>
              <a:rPr lang="pt-BR">
                <a:latin typeface="Roboto Light"/>
                <a:ea typeface="Roboto Light"/>
                <a:cs typeface="Roboto Light"/>
              </a:rPr>
              <a:t>Teria sinal de repique altista acima dos 70,25 mirando resistências em 72,50 ou 77,00 na média de 200 dias.</a:t>
            </a:r>
            <a:endParaRPr lang="pt-BR"/>
          </a:p>
          <a:p>
            <a:r>
              <a:rPr lang="pt-BR">
                <a:latin typeface="Roboto Light"/>
                <a:ea typeface="Roboto Light"/>
                <a:cs typeface="Roboto Light"/>
              </a:rPr>
              <a:t>O IFR apontou para baixo em alerta de realizações no curto prazo.</a:t>
            </a:r>
            <a:endParaRPr lang="pt-BR"/>
          </a:p>
          <a:p>
            <a:endParaRPr lang="pt-BR" dirty="0">
              <a:latin typeface="Roboto Light"/>
              <a:ea typeface="Roboto Light"/>
              <a:cs typeface="Roboto Light"/>
            </a:endParaRPr>
          </a:p>
          <a:p>
            <a:endParaRPr lang="pt-BR" dirty="0">
              <a:latin typeface="Roboto Light"/>
              <a:ea typeface="Roboto Light"/>
              <a:cs typeface="Roboto Light"/>
            </a:endParaRPr>
          </a:p>
          <a:p>
            <a:r>
              <a:rPr lang="pt-BR">
                <a:latin typeface="Roboto Light"/>
                <a:ea typeface="Roboto Light"/>
                <a:cs typeface="Roboto Light"/>
              </a:rPr>
              <a:t>Gilberto Coelho</a:t>
            </a:r>
            <a:endParaRPr lang="pt-BR" dirty="0">
              <a:latin typeface="Roboto Light"/>
              <a:ea typeface="Roboto Light"/>
              <a:cs typeface="Roboto Light"/>
            </a:endParaRPr>
          </a:p>
          <a:p>
            <a:r>
              <a:rPr lang="pt-BR">
                <a:latin typeface="Roboto Light"/>
                <a:ea typeface="Roboto Light"/>
                <a:cs typeface="Roboto Light"/>
              </a:rPr>
              <a:t> Analista Técnico</a:t>
            </a:r>
            <a:endParaRPr lang="pt-BR" dirty="0">
              <a:latin typeface="Roboto Light"/>
              <a:ea typeface="Roboto Light"/>
              <a:cs typeface="Roboto Light"/>
            </a:endParaRPr>
          </a:p>
          <a:p>
            <a:r>
              <a:rPr lang="pt-BR" dirty="0">
                <a:solidFill>
                  <a:srgbClr val="0070C0"/>
                </a:solidFill>
                <a:latin typeface="Roboto Light"/>
                <a:ea typeface="Roboto Light"/>
                <a:cs typeface="Roboto Light"/>
                <a:hlinkClick r:id="rId2">
                  <a:extLst>
                    <a:ext uri="{A12FA001-AC4F-418D-AE19-62706E023703}">
                      <ahyp:hlinkClr xmlns:ahyp="http://schemas.microsoft.com/office/drawing/2018/hyperlinkcolor" val="tx"/>
                    </a:ext>
                  </a:extLst>
                </a:hlinkClick>
              </a:rPr>
              <a:t>https://conteudos.xpi.com.br/analise-tecnica/relatorios/gibadisclaimer/</a:t>
            </a:r>
            <a:endParaRPr lang="pt-BR">
              <a:solidFill>
                <a:srgbClr val="0070C0"/>
              </a:solidFill>
              <a:latin typeface="Roboto Light"/>
              <a:ea typeface="Roboto Light"/>
              <a:cs typeface="Roboto Light"/>
            </a:endParaRPr>
          </a:p>
          <a:p>
            <a:r>
              <a:rPr lang="pt-BR" dirty="0">
                <a:solidFill>
                  <a:srgbClr val="0070C0"/>
                </a:solidFill>
                <a:latin typeface="Roboto Light"/>
                <a:ea typeface="Roboto Light"/>
                <a:cs typeface="Roboto Light"/>
                <a:hlinkClick r:id="rId3">
                  <a:extLst>
                    <a:ext uri="{A12FA001-AC4F-418D-AE19-62706E023703}">
                      <ahyp:hlinkClr xmlns:ahyp="http://schemas.microsoft.com/office/drawing/2018/hyperlinkcolor" val="tx"/>
                    </a:ext>
                  </a:extLst>
                </a:hlinkClick>
              </a:rPr>
              <a:t>Saiba mais sobre o MILHO</a:t>
            </a:r>
            <a:r>
              <a:rPr lang="pt-BR" dirty="0">
                <a:solidFill>
                  <a:srgbClr val="0070C0"/>
                </a:solidFill>
                <a:latin typeface="Roboto Light"/>
                <a:ea typeface="Roboto Light"/>
                <a:cs typeface="Roboto Light"/>
              </a:rPr>
              <a:t> </a:t>
            </a:r>
            <a:endParaRPr lang="pt-BR" dirty="0">
              <a:latin typeface="Roboto Light"/>
              <a:ea typeface="Roboto Light"/>
              <a:cs typeface="Roboto Light"/>
            </a:endParaRPr>
          </a:p>
          <a:p>
            <a:endParaRPr lang="pt-BR">
              <a:latin typeface="Roboto Light"/>
              <a:ea typeface="Roboto Light"/>
              <a:cs typeface="Roboto Light"/>
            </a:endParaRPr>
          </a:p>
        </p:txBody>
      </p:sp>
      <p:sp>
        <p:nvSpPr>
          <p:cNvPr id="4" name="Content Placeholder 3">
            <a:extLst>
              <a:ext uri="{FF2B5EF4-FFF2-40B4-BE49-F238E27FC236}">
                <a16:creationId xmlns:a16="http://schemas.microsoft.com/office/drawing/2014/main" id="{BC0EB4D0-72A9-94DE-7FE3-AFA8FE1D86F5}"/>
              </a:ext>
            </a:extLst>
          </p:cNvPr>
          <p:cNvSpPr>
            <a:spLocks noGrp="1"/>
          </p:cNvSpPr>
          <p:nvPr>
            <p:ph sz="quarter" idx="28"/>
          </p:nvPr>
        </p:nvSpPr>
        <p:spPr>
          <a:xfrm>
            <a:off x="368300" y="1500455"/>
            <a:ext cx="6121400" cy="258532"/>
          </a:xfrm>
        </p:spPr>
        <p:txBody>
          <a:bodyPr wrap="square" lIns="0" tIns="45720" rIns="91440" bIns="45720" anchor="b">
            <a:spAutoFit/>
          </a:bodyPr>
          <a:lstStyle/>
          <a:p>
            <a:r>
              <a:rPr lang="pt-BR" sz="1200">
                <a:latin typeface="Roboto Light"/>
                <a:ea typeface="Roboto Light"/>
                <a:cs typeface="Roboto Light"/>
              </a:rPr>
              <a:t>(I) - Gráfico diário contínuo CCM</a:t>
            </a:r>
            <a:endParaRPr lang="pt-BR" sz="1050">
              <a:latin typeface="Roboto Light"/>
              <a:ea typeface="Roboto Light"/>
              <a:cs typeface="Roboto Light"/>
            </a:endParaRPr>
          </a:p>
        </p:txBody>
      </p:sp>
      <p:sp>
        <p:nvSpPr>
          <p:cNvPr id="11" name="Text Placeholder 10">
            <a:extLst>
              <a:ext uri="{FF2B5EF4-FFF2-40B4-BE49-F238E27FC236}">
                <a16:creationId xmlns:a16="http://schemas.microsoft.com/office/drawing/2014/main" id="{68C6E4D9-3C5F-E375-3C7C-1A5EEAEA1DF6}"/>
              </a:ext>
            </a:extLst>
          </p:cNvPr>
          <p:cNvSpPr>
            <a:spLocks noGrp="1"/>
          </p:cNvSpPr>
          <p:nvPr>
            <p:ph type="body" sz="quarter" idx="16"/>
          </p:nvPr>
        </p:nvSpPr>
        <p:spPr/>
        <p:txBody>
          <a:bodyPr/>
          <a:lstStyle/>
          <a:p>
            <a:r>
              <a:rPr lang="pt-BR"/>
              <a:t>Análise Técnica</a:t>
            </a:r>
          </a:p>
          <a:p>
            <a:endParaRPr lang="pt-BR"/>
          </a:p>
        </p:txBody>
      </p:sp>
      <p:sp>
        <p:nvSpPr>
          <p:cNvPr id="12" name="Text Placeholder 11">
            <a:extLst>
              <a:ext uri="{FF2B5EF4-FFF2-40B4-BE49-F238E27FC236}">
                <a16:creationId xmlns:a16="http://schemas.microsoft.com/office/drawing/2014/main" id="{AC7307D3-8706-AA6C-F09C-2C214FB037C4}"/>
              </a:ext>
            </a:extLst>
          </p:cNvPr>
          <p:cNvSpPr>
            <a:spLocks noGrp="1"/>
          </p:cNvSpPr>
          <p:nvPr>
            <p:ph type="body" sz="quarter" idx="17"/>
          </p:nvPr>
        </p:nvSpPr>
        <p:spPr/>
        <p:txBody>
          <a:bodyPr/>
          <a:lstStyle/>
          <a:p>
            <a:r>
              <a:rPr lang="pt-BR">
                <a:latin typeface="Roboto Light"/>
                <a:ea typeface="Roboto Light"/>
                <a:cs typeface="Roboto Light"/>
              </a:rPr>
              <a:t>MILHO</a:t>
            </a:r>
            <a:endParaRPr lang="pt-BR"/>
          </a:p>
          <a:p>
            <a:endParaRPr lang="pt-BR"/>
          </a:p>
        </p:txBody>
      </p:sp>
      <p:sp>
        <p:nvSpPr>
          <p:cNvPr id="14" name="Date Placeholder 13">
            <a:extLst>
              <a:ext uri="{FF2B5EF4-FFF2-40B4-BE49-F238E27FC236}">
                <a16:creationId xmlns:a16="http://schemas.microsoft.com/office/drawing/2014/main" id="{74597A03-DDF3-32B2-0004-4ECA630949DF}"/>
              </a:ext>
            </a:extLst>
          </p:cNvPr>
          <p:cNvSpPr>
            <a:spLocks noGrp="1"/>
          </p:cNvSpPr>
          <p:nvPr>
            <p:ph type="dt" sz="half" idx="2"/>
          </p:nvPr>
        </p:nvSpPr>
        <p:spPr/>
        <p:txBody>
          <a:bodyPr/>
          <a:lstStyle/>
          <a:p>
            <a:fld id="{0834ECF4-E3A7-4EE5-B75E-4A8E0D61D7AD}" type="datetime4">
              <a:rPr lang="pt-BR" smtClean="0"/>
              <a:pPr/>
              <a:t>18 de maio de 2026</a:t>
            </a:fld>
            <a:endParaRPr lang="en-US"/>
          </a:p>
        </p:txBody>
      </p:sp>
      <p:sp>
        <p:nvSpPr>
          <p:cNvPr id="20" name="TextBox 19">
            <a:extLst>
              <a:ext uri="{FF2B5EF4-FFF2-40B4-BE49-F238E27FC236}">
                <a16:creationId xmlns:a16="http://schemas.microsoft.com/office/drawing/2014/main" id="{7C79A697-6E09-00A2-EB9B-39AF8E909DF6}"/>
              </a:ext>
            </a:extLst>
          </p:cNvPr>
          <p:cNvSpPr txBox="1"/>
          <p:nvPr/>
        </p:nvSpPr>
        <p:spPr>
          <a:xfrm>
            <a:off x="365661" y="410349"/>
            <a:ext cx="3915145" cy="276999"/>
          </a:xfrm>
          <a:prstGeom prst="rect">
            <a:avLst/>
          </a:prstGeom>
          <a:solidFill>
            <a:schemeClr val="bg1"/>
          </a:solidFill>
        </p:spPr>
        <p:txBody>
          <a:bodyPr wrap="square" lIns="91440" tIns="45720" rIns="91440" bIns="45720" rtlCol="0" anchor="t">
            <a:spAutoFit/>
          </a:bodyPr>
          <a:lstStyle/>
          <a:p>
            <a:r>
              <a:rPr lang="pt-BR" sz="1200">
                <a:latin typeface="+mj-lt"/>
                <a:ea typeface="Roboto"/>
                <a:cs typeface="Roboto"/>
              </a:rPr>
              <a:t>Análise Técnica / Gilberto Coelho</a:t>
            </a:r>
            <a:r>
              <a:rPr lang="pt-BR" sz="1200" b="1">
                <a:latin typeface="+mj-lt"/>
                <a:ea typeface="Roboto Light"/>
                <a:cs typeface="Roboto Light"/>
              </a:rPr>
              <a:t> (CNPI-T 5854)</a:t>
            </a:r>
            <a:endParaRPr lang="pt-BR" sz="1200">
              <a:latin typeface="+mj-lt"/>
              <a:ea typeface="Roboto Light"/>
              <a:cs typeface="Roboto Light"/>
            </a:endParaRPr>
          </a:p>
        </p:txBody>
      </p:sp>
      <p:sp>
        <p:nvSpPr>
          <p:cNvPr id="35" name="Text Placeholder 34">
            <a:extLst>
              <a:ext uri="{FF2B5EF4-FFF2-40B4-BE49-F238E27FC236}">
                <a16:creationId xmlns:a16="http://schemas.microsoft.com/office/drawing/2014/main" id="{8951FBBB-CE12-5E5C-69C5-2BED9711334D}"/>
              </a:ext>
            </a:extLst>
          </p:cNvPr>
          <p:cNvSpPr>
            <a:spLocks noGrp="1"/>
          </p:cNvSpPr>
          <p:nvPr>
            <p:ph type="body" sz="quarter" idx="29"/>
          </p:nvPr>
        </p:nvSpPr>
        <p:spPr>
          <a:xfrm>
            <a:off x="881320" y="9534072"/>
            <a:ext cx="5451474" cy="197643"/>
          </a:xfrm>
        </p:spPr>
        <p:txBody>
          <a:bodyPr/>
          <a:lstStyle/>
          <a:p>
            <a:r>
              <a:rPr lang="pt-BR" sz="700">
                <a:latin typeface="Roboto Light" panose="02000000000000000000" pitchFamily="2" charset="0"/>
                <a:ea typeface="Roboto Light" panose="02000000000000000000" pitchFamily="2" charset="0"/>
                <a:cs typeface="Roboto Light" panose="02000000000000000000" pitchFamily="2" charset="0"/>
              </a:rPr>
              <a:t>Fonte: </a:t>
            </a:r>
            <a:r>
              <a:rPr lang="pt-BR" sz="700" err="1">
                <a:latin typeface="Roboto Light" panose="02000000000000000000" pitchFamily="2" charset="0"/>
                <a:ea typeface="Roboto Light" panose="02000000000000000000" pitchFamily="2" charset="0"/>
                <a:cs typeface="Roboto Light" panose="02000000000000000000" pitchFamily="2" charset="0"/>
              </a:rPr>
              <a:t>ProfitPro</a:t>
            </a:r>
            <a:r>
              <a:rPr lang="pt-BR" sz="700">
                <a:latin typeface="Roboto Light" panose="02000000000000000000" pitchFamily="2" charset="0"/>
                <a:ea typeface="Roboto Light" panose="02000000000000000000" pitchFamily="2" charset="0"/>
                <a:cs typeface="Roboto Light" panose="02000000000000000000" pitchFamily="2" charset="0"/>
              </a:rPr>
              <a:t>, Bloomberg, site Notícias Agrícolas</a:t>
            </a:r>
            <a:endParaRPr lang="pt-BR"/>
          </a:p>
        </p:txBody>
      </p:sp>
      <p:pic>
        <p:nvPicPr>
          <p:cNvPr id="3" name="Imagem 2">
            <a:extLst>
              <a:ext uri="{FF2B5EF4-FFF2-40B4-BE49-F238E27FC236}">
                <a16:creationId xmlns:a16="http://schemas.microsoft.com/office/drawing/2014/main" id="{B0DB604D-AB6B-FF6B-8E38-4D83A402E0F3}"/>
              </a:ext>
            </a:extLst>
          </p:cNvPr>
          <p:cNvPicPr>
            <a:picLocks noChangeAspect="1"/>
          </p:cNvPicPr>
          <p:nvPr/>
        </p:nvPicPr>
        <p:blipFill>
          <a:blip r:embed="rId4"/>
          <a:stretch>
            <a:fillRect/>
          </a:stretch>
        </p:blipFill>
        <p:spPr>
          <a:xfrm>
            <a:off x="383781" y="1883440"/>
            <a:ext cx="6127662" cy="3937786"/>
          </a:xfrm>
          <a:prstGeom prst="rect">
            <a:avLst/>
          </a:prstGeom>
        </p:spPr>
      </p:pic>
    </p:spTree>
    <p:extLst>
      <p:ext uri="{BB962C8B-B14F-4D97-AF65-F5344CB8AC3E}">
        <p14:creationId xmlns:p14="http://schemas.microsoft.com/office/powerpoint/2010/main" val="151023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5E9D8-3670-9F2F-DB23-4F3678CDEB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7CF652-B67B-7902-D016-23D520283956}"/>
              </a:ext>
            </a:extLst>
          </p:cNvPr>
          <p:cNvSpPr>
            <a:spLocks noGrp="1"/>
          </p:cNvSpPr>
          <p:nvPr>
            <p:ph type="body" sz="quarter" idx="20"/>
          </p:nvPr>
        </p:nvSpPr>
        <p:spPr>
          <a:xfrm>
            <a:off x="383798" y="6228756"/>
            <a:ext cx="6108153" cy="3127858"/>
          </a:xfrm>
        </p:spPr>
        <p:txBody>
          <a:bodyPr wrap="square" lIns="72000" tIns="72000" rIns="72000" bIns="72000" rtlCol="0" anchor="t">
            <a:noAutofit/>
          </a:bodyPr>
          <a:lstStyle/>
          <a:p>
            <a:r>
              <a:rPr lang="pt-BR">
                <a:latin typeface="Roboto Light"/>
                <a:ea typeface="Roboto Light"/>
                <a:cs typeface="Roboto Light"/>
              </a:rPr>
              <a:t>CAFÉ - O ICFU26 está em tendência de baixa pelas  médias de 21 e 200 dias e vai perdendo suportes.</a:t>
            </a:r>
            <a:endParaRPr lang="pt-BR"/>
          </a:p>
          <a:p>
            <a:r>
              <a:rPr lang="pt-BR">
                <a:latin typeface="Roboto Light"/>
                <a:ea typeface="Roboto Light"/>
                <a:cs typeface="Roboto Light"/>
              </a:rPr>
              <a:t>Abaixo dos 314,00 teria projeções nos 295,15 ou 267,92.</a:t>
            </a:r>
            <a:endParaRPr lang="pt-BR"/>
          </a:p>
          <a:p>
            <a:r>
              <a:rPr lang="pt-BR">
                <a:latin typeface="Roboto Light"/>
                <a:ea typeface="Roboto Light"/>
                <a:cs typeface="Roboto Light"/>
              </a:rPr>
              <a:t>Teria sinal de repique altista acima dos 325,50 mirando resistências nos 339,00 ou 365,00.</a:t>
            </a:r>
            <a:endParaRPr lang="pt-BR"/>
          </a:p>
          <a:p>
            <a:r>
              <a:rPr lang="pt-BR">
                <a:latin typeface="Roboto Light"/>
                <a:ea typeface="Roboto Light"/>
                <a:cs typeface="Roboto Light"/>
              </a:rPr>
              <a:t>O IFR aponta para baixo favorecendo quedas no curto prazo.</a:t>
            </a:r>
            <a:endParaRPr lang="pt-BR"/>
          </a:p>
          <a:p>
            <a:endParaRPr lang="pt-BR" dirty="0">
              <a:latin typeface="Roboto Light"/>
              <a:ea typeface="Roboto Light"/>
              <a:cs typeface="Roboto Light"/>
            </a:endParaRPr>
          </a:p>
          <a:p>
            <a:r>
              <a:rPr lang="pt-BR" dirty="0">
                <a:latin typeface="Roboto Light"/>
                <a:ea typeface="Roboto Light"/>
                <a:cs typeface="Roboto Light"/>
              </a:rPr>
              <a:t>.Gilberto Coelho</a:t>
            </a:r>
            <a:endParaRPr lang="pt-BR" dirty="0"/>
          </a:p>
          <a:p>
            <a:r>
              <a:rPr lang="pt-BR">
                <a:latin typeface="Roboto Light"/>
                <a:ea typeface="Roboto Light"/>
                <a:cs typeface="Roboto Light"/>
              </a:rPr>
              <a:t>  Analista Técnico</a:t>
            </a:r>
            <a:endParaRPr lang="pt-BR"/>
          </a:p>
          <a:p>
            <a:r>
              <a:rPr lang="pt-BR" dirty="0">
                <a:solidFill>
                  <a:srgbClr val="0070C0"/>
                </a:solidFill>
                <a:latin typeface="Roboto Light"/>
                <a:ea typeface="Roboto Light"/>
                <a:cs typeface="Roboto Light"/>
                <a:hlinkClick r:id="rId2">
                  <a:extLst>
                    <a:ext uri="{A12FA001-AC4F-418D-AE19-62706E023703}">
                      <ahyp:hlinkClr xmlns:ahyp="http://schemas.microsoft.com/office/drawing/2018/hyperlinkcolor" val="tx"/>
                    </a:ext>
                  </a:extLst>
                </a:hlinkClick>
              </a:rPr>
              <a:t>https://conteudos.xpi.com.br/analise-tecnica/relatorios/gibadisclaimer</a:t>
            </a:r>
            <a:r>
              <a:rPr lang="pt-BR" dirty="0">
                <a:solidFill>
                  <a:srgbClr val="ABAAA8"/>
                </a:solidFill>
                <a:latin typeface="Roboto Light"/>
                <a:ea typeface="Roboto Light"/>
                <a:cs typeface="Roboto Light"/>
                <a:hlinkClick r:id="rId2">
                  <a:extLst>
                    <a:ext uri="{A12FA001-AC4F-418D-AE19-62706E023703}">
                      <ahyp:hlinkClr xmlns:ahyp="http://schemas.microsoft.com/office/drawing/2018/hyperlinkcolor" val="tx"/>
                    </a:ext>
                  </a:extLst>
                </a:hlinkClick>
              </a:rPr>
              <a:t>/</a:t>
            </a:r>
            <a:endParaRPr lang="pt-BR">
              <a:solidFill>
                <a:srgbClr val="ABAAA8"/>
              </a:solidFill>
              <a:hlinkClick r:id="rId2">
                <a:extLst>
                  <a:ext uri="{A12FA001-AC4F-418D-AE19-62706E023703}">
                    <ahyp:hlinkClr xmlns:ahyp="http://schemas.microsoft.com/office/drawing/2018/hyperlinkcolor" val="tx"/>
                  </a:ext>
                </a:extLst>
              </a:hlinkClick>
            </a:endParaRPr>
          </a:p>
          <a:p>
            <a:endParaRPr lang="pt-BR" dirty="0">
              <a:latin typeface="Roboto Light"/>
              <a:ea typeface="Roboto Light"/>
              <a:cs typeface="Roboto Light"/>
            </a:endParaRPr>
          </a:p>
          <a:p>
            <a:endParaRPr lang="pt-BR" dirty="0">
              <a:latin typeface="Roboto Light"/>
              <a:ea typeface="Roboto Light"/>
              <a:cs typeface="Roboto Light"/>
            </a:endParaRPr>
          </a:p>
        </p:txBody>
      </p:sp>
      <p:sp>
        <p:nvSpPr>
          <p:cNvPr id="4" name="Content Placeholder 3">
            <a:extLst>
              <a:ext uri="{FF2B5EF4-FFF2-40B4-BE49-F238E27FC236}">
                <a16:creationId xmlns:a16="http://schemas.microsoft.com/office/drawing/2014/main" id="{CC2AEC78-CE8C-2C8B-114B-472BA72B61A0}"/>
              </a:ext>
            </a:extLst>
          </p:cNvPr>
          <p:cNvSpPr>
            <a:spLocks noGrp="1"/>
          </p:cNvSpPr>
          <p:nvPr>
            <p:ph sz="quarter" idx="28"/>
          </p:nvPr>
        </p:nvSpPr>
        <p:spPr>
          <a:xfrm>
            <a:off x="383048" y="1485714"/>
            <a:ext cx="6121400" cy="258532"/>
          </a:xfrm>
        </p:spPr>
        <p:txBody>
          <a:bodyPr wrap="square" lIns="0" tIns="45720" rIns="91440" bIns="45720" anchor="b">
            <a:spAutoFit/>
          </a:bodyPr>
          <a:lstStyle/>
          <a:p>
            <a:r>
              <a:rPr lang="pt-BR" sz="1200">
                <a:latin typeface="Roboto Light"/>
                <a:ea typeface="Roboto Light"/>
                <a:cs typeface="Roboto Light"/>
              </a:rPr>
              <a:t>(I) - Gráfico diário contínuo ICF</a:t>
            </a:r>
            <a:endParaRPr lang="pt-BR" sz="1050">
              <a:latin typeface="Roboto Light"/>
              <a:ea typeface="Roboto Light"/>
              <a:cs typeface="Roboto Light"/>
            </a:endParaRPr>
          </a:p>
        </p:txBody>
      </p:sp>
      <p:sp>
        <p:nvSpPr>
          <p:cNvPr id="11" name="Text Placeholder 10">
            <a:extLst>
              <a:ext uri="{FF2B5EF4-FFF2-40B4-BE49-F238E27FC236}">
                <a16:creationId xmlns:a16="http://schemas.microsoft.com/office/drawing/2014/main" id="{3CEDB5EB-2F89-A924-5117-4202DF297282}"/>
              </a:ext>
            </a:extLst>
          </p:cNvPr>
          <p:cNvSpPr>
            <a:spLocks noGrp="1"/>
          </p:cNvSpPr>
          <p:nvPr>
            <p:ph type="body" sz="quarter" idx="16"/>
          </p:nvPr>
        </p:nvSpPr>
        <p:spPr/>
        <p:txBody>
          <a:bodyPr/>
          <a:lstStyle/>
          <a:p>
            <a:r>
              <a:rPr lang="pt-BR"/>
              <a:t>Análise Técnica</a:t>
            </a:r>
          </a:p>
          <a:p>
            <a:endParaRPr lang="pt-BR"/>
          </a:p>
        </p:txBody>
      </p:sp>
      <p:sp>
        <p:nvSpPr>
          <p:cNvPr id="12" name="Text Placeholder 11">
            <a:extLst>
              <a:ext uri="{FF2B5EF4-FFF2-40B4-BE49-F238E27FC236}">
                <a16:creationId xmlns:a16="http://schemas.microsoft.com/office/drawing/2014/main" id="{46EDF63D-E09E-63D1-00E3-3AA93B5CA560}"/>
              </a:ext>
            </a:extLst>
          </p:cNvPr>
          <p:cNvSpPr>
            <a:spLocks noGrp="1"/>
          </p:cNvSpPr>
          <p:nvPr>
            <p:ph type="body" sz="quarter" idx="17"/>
          </p:nvPr>
        </p:nvSpPr>
        <p:spPr>
          <a:xfrm>
            <a:off x="404902" y="1148691"/>
            <a:ext cx="6099545" cy="275088"/>
          </a:xfrm>
        </p:spPr>
        <p:txBody>
          <a:bodyPr/>
          <a:lstStyle/>
          <a:p>
            <a:r>
              <a:rPr lang="pt-BR">
                <a:latin typeface="Roboto Light"/>
                <a:ea typeface="Roboto Light"/>
                <a:cs typeface="Roboto Light"/>
              </a:rPr>
              <a:t>CAFÉ ARÁBICA</a:t>
            </a:r>
            <a:endParaRPr lang="pt-BR"/>
          </a:p>
          <a:p>
            <a:endParaRPr lang="pt-BR"/>
          </a:p>
        </p:txBody>
      </p:sp>
      <p:sp>
        <p:nvSpPr>
          <p:cNvPr id="14" name="Date Placeholder 13">
            <a:extLst>
              <a:ext uri="{FF2B5EF4-FFF2-40B4-BE49-F238E27FC236}">
                <a16:creationId xmlns:a16="http://schemas.microsoft.com/office/drawing/2014/main" id="{0CB4AD80-4B80-3C34-6F95-9247C9DEE800}"/>
              </a:ext>
            </a:extLst>
          </p:cNvPr>
          <p:cNvSpPr>
            <a:spLocks noGrp="1"/>
          </p:cNvSpPr>
          <p:nvPr>
            <p:ph type="dt" sz="half" idx="2"/>
          </p:nvPr>
        </p:nvSpPr>
        <p:spPr/>
        <p:txBody>
          <a:bodyPr/>
          <a:lstStyle/>
          <a:p>
            <a:fld id="{0834ECF4-E3A7-4EE5-B75E-4A8E0D61D7AD}" type="datetime4">
              <a:rPr lang="pt-BR" smtClean="0"/>
              <a:pPr/>
              <a:t>18 de maio de 2026</a:t>
            </a:fld>
            <a:endParaRPr lang="en-US"/>
          </a:p>
        </p:txBody>
      </p:sp>
      <p:sp>
        <p:nvSpPr>
          <p:cNvPr id="20" name="TextBox 19">
            <a:extLst>
              <a:ext uri="{FF2B5EF4-FFF2-40B4-BE49-F238E27FC236}">
                <a16:creationId xmlns:a16="http://schemas.microsoft.com/office/drawing/2014/main" id="{0AC8C806-DF93-1D11-C552-C5772B2FDD77}"/>
              </a:ext>
            </a:extLst>
          </p:cNvPr>
          <p:cNvSpPr txBox="1"/>
          <p:nvPr/>
        </p:nvSpPr>
        <p:spPr>
          <a:xfrm>
            <a:off x="365661" y="410349"/>
            <a:ext cx="3915145" cy="276999"/>
          </a:xfrm>
          <a:prstGeom prst="rect">
            <a:avLst/>
          </a:prstGeom>
          <a:solidFill>
            <a:schemeClr val="bg1"/>
          </a:solidFill>
        </p:spPr>
        <p:txBody>
          <a:bodyPr wrap="square" lIns="91440" tIns="45720" rIns="91440" bIns="45720" rtlCol="0" anchor="t">
            <a:spAutoFit/>
          </a:bodyPr>
          <a:lstStyle/>
          <a:p>
            <a:r>
              <a:rPr lang="pt-BR" sz="1200">
                <a:latin typeface="+mj-lt"/>
                <a:ea typeface="Roboto"/>
                <a:cs typeface="Roboto"/>
              </a:rPr>
              <a:t>Análise Técnica / Gilberto Coelho</a:t>
            </a:r>
            <a:r>
              <a:rPr lang="pt-BR" sz="1200" b="1">
                <a:latin typeface="+mj-lt"/>
                <a:ea typeface="Roboto Light"/>
                <a:cs typeface="Roboto Light"/>
              </a:rPr>
              <a:t> (CNPI-T 5854)</a:t>
            </a:r>
            <a:endParaRPr lang="pt-BR" sz="1200">
              <a:latin typeface="+mj-lt"/>
              <a:ea typeface="Roboto Light"/>
              <a:cs typeface="Roboto Light"/>
            </a:endParaRPr>
          </a:p>
        </p:txBody>
      </p:sp>
      <p:sp>
        <p:nvSpPr>
          <p:cNvPr id="35" name="Text Placeholder 34">
            <a:extLst>
              <a:ext uri="{FF2B5EF4-FFF2-40B4-BE49-F238E27FC236}">
                <a16:creationId xmlns:a16="http://schemas.microsoft.com/office/drawing/2014/main" id="{9CC84F2A-97BC-A13B-86DE-C93A3D72096D}"/>
              </a:ext>
            </a:extLst>
          </p:cNvPr>
          <p:cNvSpPr>
            <a:spLocks noGrp="1"/>
          </p:cNvSpPr>
          <p:nvPr>
            <p:ph type="body" sz="quarter" idx="29"/>
          </p:nvPr>
        </p:nvSpPr>
        <p:spPr>
          <a:xfrm>
            <a:off x="881320" y="9534072"/>
            <a:ext cx="5451474" cy="197643"/>
          </a:xfrm>
        </p:spPr>
        <p:txBody>
          <a:bodyPr/>
          <a:lstStyle/>
          <a:p>
            <a:r>
              <a:rPr lang="pt-BR" sz="700">
                <a:latin typeface="Roboto Light" panose="02000000000000000000" pitchFamily="2" charset="0"/>
                <a:ea typeface="Roboto Light" panose="02000000000000000000" pitchFamily="2" charset="0"/>
                <a:cs typeface="Roboto Light" panose="02000000000000000000" pitchFamily="2" charset="0"/>
              </a:rPr>
              <a:t>Fonte: </a:t>
            </a:r>
            <a:r>
              <a:rPr lang="pt-BR" sz="700" err="1">
                <a:latin typeface="Roboto Light" panose="02000000000000000000" pitchFamily="2" charset="0"/>
                <a:ea typeface="Roboto Light" panose="02000000000000000000" pitchFamily="2" charset="0"/>
                <a:cs typeface="Roboto Light" panose="02000000000000000000" pitchFamily="2" charset="0"/>
              </a:rPr>
              <a:t>ProfitPro</a:t>
            </a:r>
            <a:r>
              <a:rPr lang="pt-BR" sz="700">
                <a:latin typeface="Roboto Light" panose="02000000000000000000" pitchFamily="2" charset="0"/>
                <a:ea typeface="Roboto Light" panose="02000000000000000000" pitchFamily="2" charset="0"/>
                <a:cs typeface="Roboto Light" panose="02000000000000000000" pitchFamily="2" charset="0"/>
              </a:rPr>
              <a:t>, Bloomberg, site Notícias Agrícolas</a:t>
            </a:r>
            <a:endParaRPr lang="pt-BR"/>
          </a:p>
        </p:txBody>
      </p:sp>
      <p:pic>
        <p:nvPicPr>
          <p:cNvPr id="3" name="Imagem 2">
            <a:extLst>
              <a:ext uri="{FF2B5EF4-FFF2-40B4-BE49-F238E27FC236}">
                <a16:creationId xmlns:a16="http://schemas.microsoft.com/office/drawing/2014/main" id="{421739B9-2496-4E85-BBE1-E693C1A01A73}"/>
              </a:ext>
            </a:extLst>
          </p:cNvPr>
          <p:cNvPicPr>
            <a:picLocks noChangeAspect="1"/>
          </p:cNvPicPr>
          <p:nvPr/>
        </p:nvPicPr>
        <p:blipFill>
          <a:blip r:embed="rId3"/>
          <a:stretch>
            <a:fillRect/>
          </a:stretch>
        </p:blipFill>
        <p:spPr>
          <a:xfrm>
            <a:off x="400467" y="1891222"/>
            <a:ext cx="6110976" cy="4122343"/>
          </a:xfrm>
          <a:prstGeom prst="rect">
            <a:avLst/>
          </a:prstGeom>
        </p:spPr>
      </p:pic>
    </p:spTree>
    <p:extLst>
      <p:ext uri="{BB962C8B-B14F-4D97-AF65-F5344CB8AC3E}">
        <p14:creationId xmlns:p14="http://schemas.microsoft.com/office/powerpoint/2010/main" val="2060567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Tema IB 2021">
  <a:themeElements>
    <a:clrScheme name="Custom 80">
      <a:dk1>
        <a:srgbClr val="18191A"/>
      </a:dk1>
      <a:lt1>
        <a:srgbClr val="FFFFFF"/>
      </a:lt1>
      <a:dk2>
        <a:srgbClr val="3F3F3F"/>
      </a:dk2>
      <a:lt2>
        <a:srgbClr val="74797C"/>
      </a:lt2>
      <a:accent1>
        <a:srgbClr val="000000"/>
      </a:accent1>
      <a:accent2>
        <a:srgbClr val="323436"/>
      </a:accent2>
      <a:accent3>
        <a:srgbClr val="FFBC00"/>
      </a:accent3>
      <a:accent4>
        <a:srgbClr val="00D2C5"/>
      </a:accent4>
      <a:accent5>
        <a:srgbClr val="404040"/>
      </a:accent5>
      <a:accent6>
        <a:srgbClr val="7E7E7E"/>
      </a:accent6>
      <a:hlink>
        <a:srgbClr val="ABAAA8"/>
      </a:hlink>
      <a:folHlink>
        <a:srgbClr val="D8D7D6"/>
      </a:folHlink>
    </a:clrScheme>
    <a:fontScheme name="Custom 8">
      <a:majorFont>
        <a:latin typeface="Roboto Light"/>
        <a:ea typeface=""/>
        <a:cs typeface=""/>
      </a:majorFont>
      <a:minorFont>
        <a:latin typeface="Roboto Light"/>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sz="1000" dirty="0">
            <a:solidFill>
              <a:schemeClr val="tx1"/>
            </a:solidFill>
            <a:latin typeface="Roboto" panose="02000000000000000000" pitchFamily="2" charset="0"/>
            <a:ea typeface="Roboto" panose="02000000000000000000" pitchFamily="2" charset="0"/>
            <a:cs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Tema IB 2021" id="{6D847418-CD83-4597-AEBD-50544DA1ED74}" vid="{44D405C9-CCFA-46ED-BC78-7E1D304E95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XP Template">
    <a:dk1>
      <a:sysClr val="windowText" lastClr="000000"/>
    </a:dk1>
    <a:lt1>
      <a:sysClr val="window" lastClr="FFFFFF"/>
    </a:lt1>
    <a:dk2>
      <a:srgbClr val="3F3F3F"/>
    </a:dk2>
    <a:lt2>
      <a:srgbClr val="74797C"/>
    </a:lt2>
    <a:accent1>
      <a:srgbClr val="1F2F44"/>
    </a:accent1>
    <a:accent2>
      <a:srgbClr val="F9C113"/>
    </a:accent2>
    <a:accent3>
      <a:srgbClr val="8EB3E9"/>
    </a:accent3>
    <a:accent4>
      <a:srgbClr val="707971"/>
    </a:accent4>
    <a:accent5>
      <a:srgbClr val="494849"/>
    </a:accent5>
    <a:accent6>
      <a:srgbClr val="000000"/>
    </a:accent6>
    <a:hlink>
      <a:srgbClr val="3F3F3F"/>
    </a:hlink>
    <a:folHlink>
      <a:srgbClr val="7479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BBSettings xmlns="http://schemas.bloomberg.com/settings/1.0">
  <Item name="DocumentId_Charts">{1F473680-54C6-4873-973E-C0861818E525}</Item>
  <Item xmlns="" name="ShapesMap_Charts">{"{1F473680-54C6-4873-973E-C0861818E525}":{"264":{},"273":{},"279":{},"281":{},"282":{},"283":{},"284":{},"295":{},"296":{},"297":{},"298":{}}}</Item>
</BBSettings>
</file>

<file path=customXml/itemProps1.xml><?xml version="1.0" encoding="utf-8"?>
<ds:datastoreItem xmlns:ds="http://schemas.openxmlformats.org/officeDocument/2006/customXml" ds:itemID="{CCD1AB94-07C1-473B-A66F-A2B0EF150519}">
  <ds:schemaRefs>
    <ds:schemaRef ds:uri="http://schemas.bloomberg.com/settings/1.0"/>
    <ds:schemaRef ds:uri=""/>
  </ds:schemaRefs>
</ds:datastoreItem>
</file>

<file path=docMetadata/LabelInfo.xml><?xml version="1.0" encoding="utf-8"?>
<clbl:labelList xmlns:clbl="http://schemas.microsoft.com/office/2020/mipLabelMetadata">
  <clbl:label id="{e6a9157b-bcf3-4eac-b03e-7cf007ba9fdf}" enabled="1" method="Privileged" siteId="{cf56e405-d2b0-4266-b210-aa04636b6161}" contentBits="2" removed="0"/>
</clbl:labelList>
</file>

<file path=docProps/app.xml><?xml version="1.0" encoding="utf-8"?>
<Properties xmlns="http://schemas.openxmlformats.org/officeDocument/2006/extended-properties" xmlns:vt="http://schemas.openxmlformats.org/officeDocument/2006/docPropsVTypes">
  <Template>Tema IB 2021</Template>
  <TotalTime>36014</TotalTime>
  <Words>2266</Words>
  <Application>Microsoft Office PowerPoint</Application>
  <PresentationFormat>A4 Paper (210x297 mm)</PresentationFormat>
  <Paragraphs>192</Paragraphs>
  <Slides>11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Links</vt:lpstr>
      </vt:variant>
      <vt:variant>
        <vt:i4>9</vt:i4>
      </vt:variant>
      <vt:variant>
        <vt:lpstr>Slide Titles</vt:lpstr>
      </vt:variant>
      <vt:variant>
        <vt:i4>11</vt:i4>
      </vt:variant>
    </vt:vector>
  </HeadingPairs>
  <TitlesOfParts>
    <vt:vector size="25" baseType="lpstr">
      <vt:lpstr>Arial</vt:lpstr>
      <vt:lpstr>Calibri</vt:lpstr>
      <vt:lpstr>Roboto</vt:lpstr>
      <vt:lpstr>Roboto Light</vt:lpstr>
      <vt:lpstr>Tema IB 2021</vt:lpstr>
      <vt:lpstr>file:///\\xpdocs\Research\Equities\Modelos\AgF&amp;B\3.%20Data%20Base\5.%20General\Acompanhamento%20Semanal%20-%20Conab%20-%20Data%20Base.xlsx!P.Soja!%5bAcompanhamento%20Semanal%20-%20Conab%20-%20Data%20Base.xlsx%5dP.Soja%20Chart%203</vt:lpstr>
      <vt:lpstr>file:///\\xpdocs\Research\Equities\Modelos\AgF&amp;B\3.%20Data%20Base\5.%20General\Acompanhamento%20Semanal%20-%20Conab%20-%20Data%20Base.xlsx!C.Soja!%5bAcompanhamento%20Semanal%20-%20Conab%20-%20Data%20Base.xlsx%5dC.Soja%20Chart%201</vt:lpstr>
      <vt:lpstr>file:///C:\Users\u016392\Desktop\Agri%20Research\XP%20Sugar&amp;Ethanol.xlsx!Sugarcane!%5bXP%20Sugar&amp;Ethanol.xlsx%5dSugarcane%20Chart%207</vt:lpstr>
      <vt:lpstr>file:///\\xpdocs\Research\Equities\Modelos\AgF&amp;B\3.%20Data%20Base\5.%20General\XP%20Agro%20-%20Import%20Parity%20Data.xlsm!Report!%5bXP%20Agro%20-%20Import%20Parity%20Data.xlsm%5dReport%20Gráfico%2020-1</vt:lpstr>
      <vt:lpstr>file:///C:\Users\u016392\Desktop\Agri%20Research\XP%20Sugar&amp;Ethanol.xlsx!Sugar!%5bXP%20Sugar&amp;Ethanol.xlsx%5dSugar%20Chart%2012</vt:lpstr>
      <vt:lpstr>file:///C:\Users\u016392\Desktop\Agri%20Research\XP%20Sugar&amp;Ethanol.xlsx!Sugar!%5bXP%20Sugar&amp;Ethanol.xlsx%5dSugar%20Chart%2013</vt:lpstr>
      <vt:lpstr>file:///C:\Users\u016392\Desktop\Agri%20Research\XP%20Sugar&amp;Ethanol.xlsx!Sugar!%5bXP%20Sugar&amp;Ethanol.xlsx%5dSugar%20Chart%2011</vt:lpstr>
      <vt:lpstr>file:///\\xpdocs\Research\Equities\Modelos\AgF&amp;B\3.%20Data%20Base\5.%20General\Eikon%20Commodity%20Prices\EIKON%20Commodity%20Prices.xlsx!S&amp;E.Cont!%5bEIKON%20Commodity%20Prices.xlsx%5dS&amp;E.Cont%20Chart%2010-4</vt:lpstr>
      <vt:lpstr>file:///\\xpdocs\Research\Equities\Modelos\AgF&amp;B\9.%20Samuel\Agri%20Research\XP%20Sugar&amp;Ethanol.xlsx!Sugarcane!%5bXP%20Sugar&amp;Ethanol.xlsx%5dSugarcane%20Chart%206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Augusti</dc:creator>
  <cp:lastModifiedBy>Arthur Devite</cp:lastModifiedBy>
  <cp:revision>529</cp:revision>
  <dcterms:created xsi:type="dcterms:W3CDTF">2022-03-20T14:16:37Z</dcterms:created>
  <dcterms:modified xsi:type="dcterms:W3CDTF">2026-05-18T15:03:47Z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6a9157b-bcf3-4eac-b03e-7cf007ba9fdf_Enabled">
    <vt:lpwstr>true</vt:lpwstr>
  </property>
  <property fmtid="{D5CDD505-2E9C-101B-9397-08002B2CF9AE}" pid="3" name="MSIP_Label_e6a9157b-bcf3-4eac-b03e-7cf007ba9fdf_SetDate">
    <vt:lpwstr>2024-04-15T12:05:02Z</vt:lpwstr>
  </property>
  <property fmtid="{D5CDD505-2E9C-101B-9397-08002B2CF9AE}" pid="4" name="MSIP_Label_e6a9157b-bcf3-4eac-b03e-7cf007ba9fdf_Method">
    <vt:lpwstr>Standard</vt:lpwstr>
  </property>
  <property fmtid="{D5CDD505-2E9C-101B-9397-08002B2CF9AE}" pid="5" name="MSIP_Label_e6a9157b-bcf3-4eac-b03e-7cf007ba9fdf_Name">
    <vt:lpwstr>Publica</vt:lpwstr>
  </property>
  <property fmtid="{D5CDD505-2E9C-101B-9397-08002B2CF9AE}" pid="6" name="MSIP_Label_e6a9157b-bcf3-4eac-b03e-7cf007ba9fdf_SiteId">
    <vt:lpwstr>cf56e405-d2b0-4266-b210-aa04636b6161</vt:lpwstr>
  </property>
  <property fmtid="{D5CDD505-2E9C-101B-9397-08002B2CF9AE}" pid="7" name="MSIP_Label_e6a9157b-bcf3-4eac-b03e-7cf007ba9fdf_ActionId">
    <vt:lpwstr>1e131b89-550d-4715-a5a5-042461edcbd5</vt:lpwstr>
  </property>
  <property fmtid="{D5CDD505-2E9C-101B-9397-08002B2CF9AE}" pid="8" name="MSIP_Label_e6a9157b-bcf3-4eac-b03e-7cf007ba9fdf_ContentBits">
    <vt:lpwstr>2</vt:lpwstr>
  </property>
  <property fmtid="{D5CDD505-2E9C-101B-9397-08002B2CF9AE}" pid="9" name="ClassificationContentMarkingFooterLocations">
    <vt:lpwstr>Tema IB 2021:5</vt:lpwstr>
  </property>
  <property fmtid="{D5CDD505-2E9C-101B-9397-08002B2CF9AE}" pid="10" name="ClassificationContentMarkingFooterText">
    <vt:lpwstr>[ CLASSIFICAÇÃO: PÚBLICA ]</vt:lpwstr>
  </property>
</Properties>
</file>