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02"/>
  </p:notesMasterIdLst>
  <p:sldIdLst>
    <p:sldId id="256" r:id="rId2"/>
    <p:sldId id="257" r:id="rId3"/>
    <p:sldId id="258" r:id="rId4"/>
    <p:sldId id="356" r:id="rId5"/>
    <p:sldId id="357" r:id="rId6"/>
    <p:sldId id="358" r:id="rId7"/>
    <p:sldId id="359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</p:sldIdLst>
  <p:sldSz cx="10287000" cy="10287000"/>
  <p:notesSz cx="6858000" cy="9144000"/>
  <p:embeddedFontLst>
    <p:embeddedFont>
      <p:font typeface="Roboto" panose="02000000000000000000" pitchFamily="2" charset="0"/>
      <p:bold r:id="rId103"/>
      <p:boldItalic r:id="rId10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22" autoAdjust="0"/>
    <p:restoredTop sz="94660"/>
  </p:normalViewPr>
  <p:slideViewPr>
    <p:cSldViewPr snapToGrid="0">
      <p:cViewPr>
        <p:scale>
          <a:sx n="37" d="100"/>
          <a:sy n="37" d="100"/>
        </p:scale>
        <p:origin x="2904" y="667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1.fntdata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2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22509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2137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0799290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170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43974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44891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25708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97309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54273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19125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36289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7916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9044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2454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83040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87328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77590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15124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67490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76294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62632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36379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29065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2002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15958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99307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32465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678063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190494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22923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20580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607222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15560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142129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9077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539040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014268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032555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379853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883304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643503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933783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807294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712177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254736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2369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895042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485855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466065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868777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402348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4116363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006521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519486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8621504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224767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4630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030595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27613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5040057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441967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261414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873964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361788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718413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413641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634277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1516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3755586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784722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872845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369288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52352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3805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430488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288398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307611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02653632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33575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11258198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2240893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913207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1408652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617855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7809590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2222445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805724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5248635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469270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8001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5337936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4590452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6352132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34450922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6877822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4192615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5851890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2018159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6843192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198440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23297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2681378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973139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1352459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4395297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4488010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619964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5779196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683921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179485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5153769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497474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4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1672627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9278878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8555061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9985052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6325096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7654452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8445641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9384267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21255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3542346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589161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8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667980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9097810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9204404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8237282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3085753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1197249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6258666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9673061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3463133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1249133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199159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8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6274308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788178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4014677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8732614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7985384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8405223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02776923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1745074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1634392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2775455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767819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8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5947621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4161735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46441954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1055994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5967282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6788765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17699390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6787265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69938183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7202743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339232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8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61601810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13511482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35570393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5368603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51350981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32231187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99738644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2873659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8369322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79718570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154784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8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4114709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44014744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8452748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26564325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52255936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96249309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51837834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34401902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11572448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05848374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580102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76230129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0427726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25677483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3252037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29200335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12299756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62959443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6924676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16194321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27293949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529476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95324079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8013005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06030488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42714882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62705666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66528149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01226538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5396704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204757690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89300262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164790277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500</Words>
  <Application>Microsoft Office PowerPoint</Application>
  <PresentationFormat>Personalizar</PresentationFormat>
  <Paragraphs>100</Paragraphs>
  <Slides>100</Slides>
  <Notes>100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100</vt:i4>
      </vt:variant>
    </vt:vector>
  </HeadingPairs>
  <TitlesOfParts>
    <vt:vector size="103" baseType="lpstr">
      <vt:lpstr>Arial</vt:lpstr>
      <vt:lpstr>Roboto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Origami-Bernardo</dc:creator>
  <cp:lastModifiedBy>Origami</cp:lastModifiedBy>
  <cp:revision>14</cp:revision>
  <dcterms:modified xsi:type="dcterms:W3CDTF">2024-08-09T11:14:20Z</dcterms:modified>
</cp:coreProperties>
</file>