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0287000" cy="10287000"/>
  <p:notesSz cx="6858000" cy="9144000"/>
  <p:embeddedFontLst>
    <p:embeddedFont>
      <p:font typeface="Roboto" panose="02000000000000000000" pitchFamily="2" charset="0"/>
      <p:bold r:id="rId8"/>
      <p:boldItalic r:id="rId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240">
          <p15:clr>
            <a:srgbClr val="747775"/>
          </p15:clr>
        </p15:guide>
        <p15:guide id="2" pos="324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45" autoAdjust="0"/>
    <p:restoredTop sz="94660"/>
  </p:normalViewPr>
  <p:slideViewPr>
    <p:cSldViewPr snapToGrid="0">
      <p:cViewPr varScale="1">
        <p:scale>
          <a:sx n="56" d="100"/>
          <a:sy n="56" d="100"/>
        </p:scale>
        <p:origin x="2098" y="43"/>
      </p:cViewPr>
      <p:guideLst>
        <p:guide orient="horz" pos="3240"/>
        <p:guide pos="32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714816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62250976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121378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464110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752876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8637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486915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50672" y="1489150"/>
            <a:ext cx="9585600" cy="4105200"/>
          </a:xfrm>
          <a:prstGeom prst="rect">
            <a:avLst/>
          </a:prstGeom>
        </p:spPr>
        <p:txBody>
          <a:bodyPr spcFirstLastPara="1" wrap="square" lIns="129525" tIns="129525" rIns="129525" bIns="1295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1pPr>
            <a:lvl2pPr lvl="1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2pPr>
            <a:lvl3pPr lvl="2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3pPr>
            <a:lvl4pPr lvl="3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4pPr>
            <a:lvl5pPr lvl="4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5pPr>
            <a:lvl6pPr lvl="5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6pPr>
            <a:lvl7pPr lvl="6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7pPr>
            <a:lvl8pPr lvl="7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8pPr>
            <a:lvl9pPr lvl="8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50663" y="5668250"/>
            <a:ext cx="9585600" cy="15852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50663" y="2212250"/>
            <a:ext cx="9585600" cy="3927000"/>
          </a:xfrm>
          <a:prstGeom prst="rect">
            <a:avLst/>
          </a:prstGeom>
        </p:spPr>
        <p:txBody>
          <a:bodyPr spcFirstLastPara="1" wrap="square" lIns="129525" tIns="129525" rIns="129525" bIns="1295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50663" y="6304450"/>
            <a:ext cx="9585600" cy="26016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87350" algn="ctr">
              <a:spcBef>
                <a:spcPts val="0"/>
              </a:spcBef>
              <a:spcAft>
                <a:spcPts val="0"/>
              </a:spcAft>
              <a:buSzPts val="2500"/>
              <a:buChar char="●"/>
              <a:defRPr/>
            </a:lvl1pPr>
            <a:lvl2pPr marL="914400" lvl="1" indent="-355600" algn="ctr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 algn="ctr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 algn="ctr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 algn="ctr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 algn="ctr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 algn="ctr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 algn="ctr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 algn="ctr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50663" y="4301700"/>
            <a:ext cx="9585600" cy="16836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1pPr>
            <a:lvl2pPr lvl="1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2pPr>
            <a:lvl3pPr lvl="2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3pPr>
            <a:lvl4pPr lvl="3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4pPr>
            <a:lvl5pPr lvl="4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5pPr>
            <a:lvl6pPr lvl="5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6pPr>
            <a:lvl7pPr lvl="6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7pPr>
            <a:lvl8pPr lvl="7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8pPr>
            <a:lvl9pPr lvl="8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50663" y="890050"/>
            <a:ext cx="9585600" cy="11454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50663" y="2304950"/>
            <a:ext cx="9585600" cy="68328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87350">
              <a:spcBef>
                <a:spcPts val="0"/>
              </a:spcBef>
              <a:spcAft>
                <a:spcPts val="0"/>
              </a:spcAft>
              <a:buSzPts val="2500"/>
              <a:buChar char="●"/>
              <a:defRPr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50663" y="890050"/>
            <a:ext cx="9585600" cy="11454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50663" y="2304950"/>
            <a:ext cx="4500000" cy="68328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1pPr>
            <a:lvl2pPr marL="914400" lvl="1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5436450" y="2304950"/>
            <a:ext cx="4500000" cy="68328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1pPr>
            <a:lvl2pPr marL="914400" lvl="1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50663" y="890050"/>
            <a:ext cx="9585600" cy="11454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50663" y="1111200"/>
            <a:ext cx="3159000" cy="1511400"/>
          </a:xfrm>
          <a:prstGeom prst="rect">
            <a:avLst/>
          </a:prstGeom>
        </p:spPr>
        <p:txBody>
          <a:bodyPr spcFirstLastPara="1" wrap="square" lIns="129525" tIns="129525" rIns="129525" bIns="1295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1pPr>
            <a:lvl2pPr lvl="1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2pPr>
            <a:lvl3pPr lvl="2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3pPr>
            <a:lvl4pPr lvl="3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4pPr>
            <a:lvl5pPr lvl="4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5pPr>
            <a:lvl6pPr lvl="5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6pPr>
            <a:lvl7pPr lvl="6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7pPr>
            <a:lvl8pPr lvl="7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8pPr>
            <a:lvl9pPr lvl="8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50663" y="2779200"/>
            <a:ext cx="3159000" cy="63588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marL="914400" lvl="1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551531" y="900300"/>
            <a:ext cx="7163700" cy="81816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1pPr>
            <a:lvl2pPr lvl="1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2pPr>
            <a:lvl3pPr lvl="2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3pPr>
            <a:lvl4pPr lvl="3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4pPr>
            <a:lvl5pPr lvl="4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5pPr>
            <a:lvl6pPr lvl="5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6pPr>
            <a:lvl7pPr lvl="6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7pPr>
            <a:lvl8pPr lvl="7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8pPr>
            <a:lvl9pPr lvl="8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5143500" y="-250"/>
            <a:ext cx="5143500" cy="10287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9525" tIns="129525" rIns="129525" bIns="1295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98688" y="2466350"/>
            <a:ext cx="4550700" cy="2964600"/>
          </a:xfrm>
          <a:prstGeom prst="rect">
            <a:avLst/>
          </a:prstGeom>
        </p:spPr>
        <p:txBody>
          <a:bodyPr spcFirstLastPara="1" wrap="square" lIns="129525" tIns="129525" rIns="129525" bIns="1295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1pPr>
            <a:lvl2pPr lvl="1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2pPr>
            <a:lvl3pPr lvl="2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3pPr>
            <a:lvl4pPr lvl="3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4pPr>
            <a:lvl5pPr lvl="4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5pPr>
            <a:lvl6pPr lvl="5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6pPr>
            <a:lvl7pPr lvl="6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7pPr>
            <a:lvl8pPr lvl="7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8pPr>
            <a:lvl9pPr lvl="8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98688" y="5606150"/>
            <a:ext cx="4550700" cy="24702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5556938" y="1448150"/>
            <a:ext cx="4316700" cy="7390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marL="457200" lvl="0" indent="-387350">
              <a:spcBef>
                <a:spcPts val="0"/>
              </a:spcBef>
              <a:spcAft>
                <a:spcPts val="0"/>
              </a:spcAft>
              <a:buSzPts val="2500"/>
              <a:buChar char="●"/>
              <a:defRPr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50663" y="8461150"/>
            <a:ext cx="6748800" cy="1210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50663" y="890050"/>
            <a:ext cx="9585600" cy="114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50663" y="2304950"/>
            <a:ext cx="9585600" cy="68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873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Char char="●"/>
              <a:defRPr sz="2500">
                <a:solidFill>
                  <a:schemeClr val="dk2"/>
                </a:solidFill>
              </a:defRPr>
            </a:lvl1pPr>
            <a:lvl2pPr marL="914400" lvl="1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○"/>
              <a:defRPr sz="2000">
                <a:solidFill>
                  <a:schemeClr val="dk2"/>
                </a:solidFill>
              </a:defRPr>
            </a:lvl2pPr>
            <a:lvl3pPr marL="1371600" lvl="2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 sz="2000">
                <a:solidFill>
                  <a:schemeClr val="dk2"/>
                </a:solidFill>
              </a:defRPr>
            </a:lvl3pPr>
            <a:lvl4pPr marL="1828800" lvl="3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●"/>
              <a:defRPr sz="2000">
                <a:solidFill>
                  <a:schemeClr val="dk2"/>
                </a:solidFill>
              </a:defRPr>
            </a:lvl4pPr>
            <a:lvl5pPr marL="2286000" lvl="4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○"/>
              <a:defRPr sz="2000">
                <a:solidFill>
                  <a:schemeClr val="dk2"/>
                </a:solidFill>
              </a:defRPr>
            </a:lvl5pPr>
            <a:lvl6pPr marL="2743200" lvl="5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 sz="2000">
                <a:solidFill>
                  <a:schemeClr val="dk2"/>
                </a:solidFill>
              </a:defRPr>
            </a:lvl6pPr>
            <a:lvl7pPr marL="3200400" lvl="6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●"/>
              <a:defRPr sz="2000">
                <a:solidFill>
                  <a:schemeClr val="dk2"/>
                </a:solidFill>
              </a:defRPr>
            </a:lvl7pPr>
            <a:lvl8pPr marL="3657600" lvl="7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○"/>
              <a:defRPr sz="2000">
                <a:solidFill>
                  <a:schemeClr val="dk2"/>
                </a:solidFill>
              </a:defRPr>
            </a:lvl8pPr>
            <a:lvl9pPr marL="4114800" lvl="8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 sz="2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 algn="r">
              <a:buNone/>
              <a:defRPr sz="1400">
                <a:solidFill>
                  <a:schemeClr val="dk2"/>
                </a:solidFill>
              </a:defRPr>
            </a:lvl1pPr>
            <a:lvl2pPr lvl="1" algn="r">
              <a:buNone/>
              <a:defRPr sz="1400">
                <a:solidFill>
                  <a:schemeClr val="dk2"/>
                </a:solidFill>
              </a:defRPr>
            </a:lvl2pPr>
            <a:lvl3pPr lvl="2" algn="r">
              <a:buNone/>
              <a:defRPr sz="1400">
                <a:solidFill>
                  <a:schemeClr val="dk2"/>
                </a:solidFill>
              </a:defRPr>
            </a:lvl3pPr>
            <a:lvl4pPr lvl="3" algn="r">
              <a:buNone/>
              <a:defRPr sz="1400">
                <a:solidFill>
                  <a:schemeClr val="dk2"/>
                </a:solidFill>
              </a:defRPr>
            </a:lvl4pPr>
            <a:lvl5pPr lvl="4" algn="r">
              <a:buNone/>
              <a:defRPr sz="1400">
                <a:solidFill>
                  <a:schemeClr val="dk2"/>
                </a:solidFill>
              </a:defRPr>
            </a:lvl5pPr>
            <a:lvl6pPr lvl="5" algn="r">
              <a:buNone/>
              <a:defRPr sz="1400">
                <a:solidFill>
                  <a:schemeClr val="dk2"/>
                </a:solidFill>
              </a:defRPr>
            </a:lvl6pPr>
            <a:lvl7pPr lvl="6" algn="r">
              <a:buNone/>
              <a:defRPr sz="1400">
                <a:solidFill>
                  <a:schemeClr val="dk2"/>
                </a:solidFill>
              </a:defRPr>
            </a:lvl7pPr>
            <a:lvl8pPr lvl="7" algn="r">
              <a:buNone/>
              <a:defRPr sz="1400">
                <a:solidFill>
                  <a:schemeClr val="dk2"/>
                </a:solidFill>
              </a:defRPr>
            </a:lvl8pPr>
            <a:lvl9pPr lvl="8" algn="r">
              <a:buNone/>
              <a:defRPr sz="14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m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9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4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1463255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40058979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42682334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423788362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25</Words>
  <Application>Microsoft Office PowerPoint</Application>
  <PresentationFormat>Personalizar</PresentationFormat>
  <Paragraphs>5</Paragraphs>
  <Slides>5</Slides>
  <Notes>5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5</vt:i4>
      </vt:variant>
    </vt:vector>
  </HeadingPairs>
  <TitlesOfParts>
    <vt:vector size="8" baseType="lpstr">
      <vt:lpstr>Roboto</vt:lpstr>
      <vt:lpstr>Arial</vt:lpstr>
      <vt:lpstr>Simple Light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Origami-Bernardo</dc:creator>
  <cp:lastModifiedBy>Origami</cp:lastModifiedBy>
  <cp:revision>11</cp:revision>
  <dcterms:modified xsi:type="dcterms:W3CDTF">2024-08-19T13:08:46Z</dcterms:modified>
</cp:coreProperties>
</file>