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"/>
  </p:notesMasterIdLst>
  <p:sldIdLst>
    <p:sldId id="256" r:id="rId2"/>
    <p:sldId id="257" r:id="rId3"/>
    <p:sldId id="258" r:id="rId4"/>
  </p:sldIdLst>
  <p:sldSz cx="10287000" cy="10287000"/>
  <p:notesSz cx="6858000" cy="9144000"/>
  <p:embeddedFontLst>
    <p:embeddedFont>
      <p:font typeface="Roboto" panose="02000000000000000000" pitchFamily="2" charset="0"/>
      <p:bold r:id="rId6"/>
      <p:boldItalic r:id="rId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747775"/>
          </p15:clr>
        </p15:guide>
        <p15:guide id="2" pos="324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45" autoAdjust="0"/>
    <p:restoredTop sz="94660"/>
  </p:normalViewPr>
  <p:slideViewPr>
    <p:cSldViewPr snapToGrid="0">
      <p:cViewPr varScale="1">
        <p:scale>
          <a:sx n="56" d="100"/>
          <a:sy n="56" d="100"/>
        </p:scale>
        <p:origin x="2098" y="43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714816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6225097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2137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745252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51918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50672" y="1489150"/>
            <a:ext cx="9585600" cy="41052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1pPr>
            <a:lvl2pPr lvl="1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2pPr>
            <a:lvl3pPr lvl="2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3pPr>
            <a:lvl4pPr lvl="3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4pPr>
            <a:lvl5pPr lvl="4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5pPr>
            <a:lvl6pPr lvl="5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6pPr>
            <a:lvl7pPr lvl="6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7pPr>
            <a:lvl8pPr lvl="7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8pPr>
            <a:lvl9pPr lvl="8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50663" y="5668250"/>
            <a:ext cx="9585600" cy="1585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50663" y="2212250"/>
            <a:ext cx="9585600" cy="39270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50663" y="6304450"/>
            <a:ext cx="9585600" cy="26016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 algn="ctr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50663" y="4301700"/>
            <a:ext cx="9585600" cy="1683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5436450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50663" y="1111200"/>
            <a:ext cx="3159000" cy="15114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50663" y="2779200"/>
            <a:ext cx="3159000" cy="6358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551531" y="900300"/>
            <a:ext cx="7163700" cy="8181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1pPr>
            <a:lvl2pPr lvl="1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2pPr>
            <a:lvl3pPr lvl="2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3pPr>
            <a:lvl4pPr lvl="3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4pPr>
            <a:lvl5pPr lvl="4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5pPr>
            <a:lvl6pPr lvl="5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6pPr>
            <a:lvl7pPr lvl="6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7pPr>
            <a:lvl8pPr lvl="7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8pPr>
            <a:lvl9pPr lvl="8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143500" y="-250"/>
            <a:ext cx="5143500" cy="10287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9525" tIns="129525" rIns="129525" bIns="1295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98688" y="2466350"/>
            <a:ext cx="4550700" cy="29646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98688" y="5606150"/>
            <a:ext cx="4550700" cy="2470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5556938" y="1448150"/>
            <a:ext cx="4316700" cy="739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50663" y="8461150"/>
            <a:ext cx="6748800" cy="121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●"/>
              <a:defRPr sz="2500">
                <a:solidFill>
                  <a:schemeClr val="dk2"/>
                </a:solidFill>
              </a:defRPr>
            </a:lvl1pPr>
            <a:lvl2pPr marL="914400" lvl="1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2pPr>
            <a:lvl3pPr marL="1371600" lvl="2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3pPr>
            <a:lvl4pPr marL="1828800" lvl="3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4pPr>
            <a:lvl5pPr marL="2286000" lvl="4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5pPr>
            <a:lvl6pPr marL="2743200" lvl="5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6pPr>
            <a:lvl7pPr marL="3200400" lvl="6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7pPr>
            <a:lvl8pPr marL="3657600" lvl="7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8pPr>
            <a:lvl9pPr marL="4114800" lvl="8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r">
              <a:buNone/>
              <a:defRPr sz="1400">
                <a:solidFill>
                  <a:schemeClr val="dk2"/>
                </a:solidFill>
              </a:defRPr>
            </a:lvl1pPr>
            <a:lvl2pPr lvl="1" algn="r">
              <a:buNone/>
              <a:defRPr sz="1400">
                <a:solidFill>
                  <a:schemeClr val="dk2"/>
                </a:solidFill>
              </a:defRPr>
            </a:lvl2pPr>
            <a:lvl3pPr lvl="2" algn="r">
              <a:buNone/>
              <a:defRPr sz="1400">
                <a:solidFill>
                  <a:schemeClr val="dk2"/>
                </a:solidFill>
              </a:defRPr>
            </a:lvl3pPr>
            <a:lvl4pPr lvl="3" algn="r">
              <a:buNone/>
              <a:defRPr sz="1400">
                <a:solidFill>
                  <a:schemeClr val="dk2"/>
                </a:solidFill>
              </a:defRPr>
            </a:lvl4pPr>
            <a:lvl5pPr lvl="4" algn="r">
              <a:buNone/>
              <a:defRPr sz="1400">
                <a:solidFill>
                  <a:schemeClr val="dk2"/>
                </a:solidFill>
              </a:defRPr>
            </a:lvl5pPr>
            <a:lvl6pPr lvl="5" algn="r">
              <a:buNone/>
              <a:defRPr sz="1400">
                <a:solidFill>
                  <a:schemeClr val="dk2"/>
                </a:solidFill>
              </a:defRPr>
            </a:lvl6pPr>
            <a:lvl7pPr lvl="6" algn="r">
              <a:buNone/>
              <a:defRPr sz="1400">
                <a:solidFill>
                  <a:schemeClr val="dk2"/>
                </a:solidFill>
              </a:defRPr>
            </a:lvl7pPr>
            <a:lvl8pPr lvl="7" algn="r">
              <a:buNone/>
              <a:defRPr sz="1400">
                <a:solidFill>
                  <a:schemeClr val="dk2"/>
                </a:solidFill>
              </a:defRPr>
            </a:lvl8pPr>
            <a:lvl9pPr lvl="8" algn="r">
              <a:buNone/>
              <a:defRPr sz="14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9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9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010890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9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057242240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15</Words>
  <Application>Microsoft Office PowerPoint</Application>
  <PresentationFormat>Personalizar</PresentationFormat>
  <Paragraphs>3</Paragraphs>
  <Slides>3</Slides>
  <Notes>3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6" baseType="lpstr">
      <vt:lpstr>Roboto</vt:lpstr>
      <vt:lpstr>Arial</vt:lpstr>
      <vt:lpstr>Simple Light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Origami-Bernardo</dc:creator>
  <cp:lastModifiedBy>Origami</cp:lastModifiedBy>
  <cp:revision>9</cp:revision>
  <dcterms:modified xsi:type="dcterms:W3CDTF">2024-08-19T13:06:11Z</dcterms:modified>
</cp:coreProperties>
</file>