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287000" cy="10287000"/>
  <p:notesSz cx="6858000" cy="9144000"/>
  <p:embeddedFontLst>
    <p:embeddedFont>
      <p:font typeface="Roboto" panose="02000000000000000000" pitchFamily="2" charset="0"/>
      <p:bold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660"/>
  </p:normalViewPr>
  <p:slideViewPr>
    <p:cSldViewPr snapToGrid="0">
      <p:cViewPr>
        <p:scale>
          <a:sx n="37" d="100"/>
          <a:sy n="37" d="100"/>
        </p:scale>
        <p:origin x="2722" y="667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59d0d754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59d0d754c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0250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59d0d754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59d0d754c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0189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44449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e59d0d754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e59d0d754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3558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e59d0d754c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e59d0d754c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0130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59d0d754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59d0d754c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4006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e59d0d754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e59d0d754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8649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e59d0d754c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e59d0d754c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3859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59d0d754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59d0d754c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6931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59d0d754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59d0d754c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8849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8110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e59d0d754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e59d0d754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1985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e59d0d754c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e59d0d754c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2485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59d0d754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59d0d754c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104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7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123921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079964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25191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15801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26442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10203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7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7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7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7341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071174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171636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660376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02203787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75</Words>
  <Application>Microsoft Office PowerPoint</Application>
  <PresentationFormat>Personalizar</PresentationFormat>
  <Paragraphs>15</Paragraphs>
  <Slides>15</Slides>
  <Notes>15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8" baseType="lpstr">
      <vt:lpstr>Arial</vt:lpstr>
      <vt:lpstr>Roboto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3</cp:revision>
  <dcterms:modified xsi:type="dcterms:W3CDTF">2024-08-09T10:55:34Z</dcterms:modified>
</cp:coreProperties>
</file>