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0287000" cy="10287000"/>
  <p:notesSz cx="6858000" cy="9144000"/>
  <p:embeddedFontLst>
    <p:embeddedFont>
      <p:font typeface="Roboto" panose="02000000000000000000" pitchFamily="2" charset="0"/>
      <p:bold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2016" y="43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22509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137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e59d0d754c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2e59d0d754c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10411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e59d0d754c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e59d0d754c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5721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e59d0d754c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2e59d0d754c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5764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e59d0d754c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e59d0d754c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29532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e59d0d754c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e59d0d754c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23256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e59d0d754c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2e59d0d754c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1907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e59d0d754c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e59d0d754c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8649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e59d0d754c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e59d0d754c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3859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e59d0d754c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e59d0d754c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6931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e59d0d754c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e59d0d754c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3888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e59d0d754c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e59d0d754c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58095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e59d0d754c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e59d0d754c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8476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e59d0d754c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e59d0d754c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2256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e59d0d754c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e59d0d754c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2902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5" name="Google Shape;55;p13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109" name="Google Shape;109;p22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115" name="Google Shape;115;p23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121" name="Google Shape;121;p24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127" name="Google Shape;127;p25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133" name="Google Shape;133;p26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13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61" name="Google Shape;61;p14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67" name="Google Shape;67;p15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73" name="Google Shape;73;p16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79" name="Google Shape;79;p1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85" name="Google Shape;85;p18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1" name="Google Shape;91;p19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7" name="Google Shape;97;p20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103" name="Google Shape;103;p21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75</Words>
  <Application>Microsoft Office PowerPoint</Application>
  <PresentationFormat>Personalizar</PresentationFormat>
  <Paragraphs>15</Paragraphs>
  <Slides>15</Slides>
  <Notes>15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8" baseType="lpstr">
      <vt:lpstr>Roboto</vt:lpstr>
      <vt:lpstr>Arial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Origami-Bernardo</dc:creator>
  <cp:lastModifiedBy>Origami</cp:lastModifiedBy>
  <cp:revision>2</cp:revision>
  <dcterms:modified xsi:type="dcterms:W3CDTF">2024-08-19T13:03:33Z</dcterms:modified>
</cp:coreProperties>
</file>